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38" d="100"/>
          <a:sy n="138" d="100"/>
        </p:scale>
        <p:origin x="138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9E5412-72DB-848A-8673-7B9A39EEE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257F7C6-7A4D-3C82-DA52-CFA27E00E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A78FE98-2BB0-3D49-E42C-44C5A5DE6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EBA8F3-909F-B42F-9A1D-09ED704AC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DDF13A-A514-405B-4613-026AD22B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085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5853AE-CC71-4DEE-CF6A-03CDD43B7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4ECDD21-DAF8-C1F5-162A-0A972752E1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1879EC-9D63-9900-9A2E-08C0C0316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9E65A52-9441-AE24-CC89-BF61D79EC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F63E94-A886-3F22-7EF8-7D621B271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445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5FF23F0-A6B1-0F2B-99ED-1382855004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D779A4C-2093-4D4E-741F-621887D2B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23EC3A5-C1A0-367D-60A0-E8F777E3D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F7F345-BA0B-06E7-0DEF-FEEE14329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B20D75-CF82-1F64-DBB3-16F3FA10A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9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53F3D8-9D86-D739-FFB3-1048ACDAC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3CAD446-4AF4-6850-805F-203BE8E61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45AFC1-4388-1804-BCD2-C3B05B5BD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ACC901-FFD8-AD3D-D5C5-2FE06B12E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5DEA4C-A3F3-56F8-85BD-DFB356964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176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7D789D-58F5-7EE6-3D0A-F74053E9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898972-69CD-E8DE-8359-F6B7A2C93D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016A92-60A9-B51F-46A9-F1148E1B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7064EB-7688-2D38-BF4F-5822B9B65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7FA8CE-78C8-485D-1A95-0F53BA6D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286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EF5E12-2A8D-CE65-8489-E8658A4EB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250EC7-45B9-9D19-6C8E-062323207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9D44E5-93A7-5A48-DE48-0804A45AB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0E3128-A9F1-596D-9F20-7CB3F20A2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D5BC49D-9517-2620-E437-652BF3619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25683E8-BC6F-C233-A92D-B64EB0C23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977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CC4FB-A1C8-AB46-8E43-8C8E2DF01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35B72E3-9C7E-AB67-414C-2832A2748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8A198A5-098C-2C65-025C-3438CDBF8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3F38A75-E307-9AC7-0399-C9C50C8FC4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D5FE3E4-B7D3-8221-FB10-E7706B287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9847415-1BB8-6BF8-15EE-4DA81CE27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F578672-3454-E5DD-CD23-9AB338FE7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16A0150-A88B-834A-2C16-EF843B6E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7607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EDAC6-37A0-0D9E-AB2A-615C4C2C9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B49228A-FC72-BF9C-5446-66624980A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8D0A2B1-9D2F-8DB4-1E98-125AB71B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D1A472A-E6E0-ADB9-6A50-A823B2A22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194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80B572A-CFCD-62A1-604E-69F9A5E50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3B3AAA7-45D2-FC56-A5B1-56E619B64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236B8F-2C55-9B38-43BA-3A411EFD0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1511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0B6F0-C778-638F-324A-EA2E1B843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10EBE7-188F-3851-11ED-BDE84AECC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C72B0AC-FD32-3AA1-44FF-4D9E17F93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DF7B1D-FB2B-1166-C6D8-904693B65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50FBC97-51D8-6541-AAAD-5FA2CE3A2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87A09F-346F-5133-7B82-E6912A42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972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F2F6E8-AABC-EDD3-197D-FA785F43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BE0C759-8372-1B05-F74E-8BDFBDE31A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B7BE4D-7A43-A7E7-0790-A5BD0E1F1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0F61B04-5DC0-DD9B-858B-F38842B9E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9CDC79-FB52-7D6F-6AA9-B82F057E5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51978B6-DA90-3989-E911-465A0C085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719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1C24EA5-5FBC-6B5B-F000-C92FBFA50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3C29E54-1225-473F-A981-4E66D114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AAAC30-295B-ECCA-9097-96ED1C2F39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CCAEE-A24F-4819-BD7B-61F4F6A2E1DA}" type="datetimeFigureOut">
              <a:rPr lang="nl-NL" smtClean="0"/>
              <a:t>19-5-2026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D36021-79BF-014E-2560-8C8692879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A35B58-DDD4-B95A-4368-51EBA59E8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A70444-C184-4AB8-BB83-614AC7B09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944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42DA7-E240-04A4-BC59-8C19AA776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Machtiging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EC31A4-7C86-9CB7-3F6E-8ADFD805E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1200" b="1" dirty="0">
                <a:latin typeface="Arial" panose="020B0604020202020204" pitchFamily="34" charset="0"/>
                <a:cs typeface="Arial" panose="020B0604020202020204" pitchFamily="34" charset="0"/>
              </a:rPr>
              <a:t>Artikel 8:24 </a:t>
            </a:r>
            <a:r>
              <a:rPr lang="nl-NL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Awb</a:t>
            </a:r>
            <a:endParaRPr lang="nl-N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1.	Partijen kunnen zich laten bijstaan of door een gemachtigde laten vertegenwoordigen.</a:t>
            </a:r>
          </a:p>
          <a:p>
            <a:pPr marL="0" indent="0">
              <a:buNone/>
            </a:pP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2.	De bestuursrechter kan van een gemachtigde een schriftelijke machtiging verlangen.</a:t>
            </a:r>
          </a:p>
          <a:p>
            <a:pPr marL="0" indent="0">
              <a:buNone/>
            </a:pP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3.	Het tweede lid is niet van toepassing ten aanzien van advocaten.</a:t>
            </a:r>
          </a:p>
          <a:p>
            <a:pPr marL="0" indent="0">
              <a:buNone/>
            </a:pPr>
            <a:endParaRPr lang="nl-NL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200" b="1" dirty="0">
                <a:latin typeface="Arial" panose="020B0604020202020204" pitchFamily="34" charset="0"/>
                <a:cs typeface="Arial" panose="020B0604020202020204" pitchFamily="34" charset="0"/>
              </a:rPr>
              <a:t>Artikel 6:6 </a:t>
            </a:r>
            <a:r>
              <a:rPr lang="nl-NL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Awb</a:t>
            </a:r>
            <a:endParaRPr lang="nl-N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Het bezwaar of beroep kan niet-ontvankelijk worden verklaard, indien:</a:t>
            </a:r>
          </a:p>
          <a:p>
            <a:pPr marL="0" indent="0">
              <a:buNone/>
            </a:pP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a.	niet is voldaan aan artikel 6:5 of aan enig ander bij de wet gesteld vereiste voor het in behandeling nemen van het bezwaar of beroep, of</a:t>
            </a:r>
          </a:p>
          <a:p>
            <a:pPr marL="0" indent="0">
              <a:buNone/>
            </a:pP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b.	het bezwaar- of beroepschrift geheel of gedeeltelijk is geweigerd op grond van artikel 2:15,</a:t>
            </a:r>
          </a:p>
          <a:p>
            <a:pPr marL="0" indent="0">
              <a:buNone/>
            </a:pPr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mits de indiener de gelegenheid heeft gehad het verzuim te herstellen binnen een hem daartoe gestelde termijn.</a:t>
            </a:r>
          </a:p>
          <a:p>
            <a:pPr marL="0" indent="0">
              <a:buNone/>
            </a:pPr>
            <a:endParaRPr lang="nl-NL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l-NL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ECLI:NL:HR:2026:556</a:t>
            </a:r>
          </a:p>
          <a:p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ECLI:NL:RVS:2005:AT0580</a:t>
            </a:r>
          </a:p>
          <a:p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ECLI:NL:HR:2014:2</a:t>
            </a:r>
          </a:p>
          <a:p>
            <a:r>
              <a:rPr lang="nl-NL" sz="1200" dirty="0">
                <a:latin typeface="Arial" panose="020B0604020202020204" pitchFamily="34" charset="0"/>
                <a:cs typeface="Arial" panose="020B0604020202020204" pitchFamily="34" charset="0"/>
              </a:rPr>
              <a:t>ECLI:NL:HR:2010:BO7505</a:t>
            </a:r>
          </a:p>
        </p:txBody>
      </p:sp>
    </p:spTree>
    <p:extLst>
      <p:ext uri="{BB962C8B-B14F-4D97-AF65-F5344CB8AC3E}">
        <p14:creationId xmlns:p14="http://schemas.microsoft.com/office/powerpoint/2010/main" val="104754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1EE0BAEC-C11C-5FFB-A9DD-67A21576661E}"/>
              </a:ext>
            </a:extLst>
          </p:cNvPr>
          <p:cNvSpPr/>
          <p:nvPr/>
        </p:nvSpPr>
        <p:spPr>
          <a:xfrm>
            <a:off x="2106989" y="599090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Geen machtiging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CF74A15-967A-97F2-B447-1D513191777F}"/>
              </a:ext>
            </a:extLst>
          </p:cNvPr>
          <p:cNvSpPr/>
          <p:nvPr/>
        </p:nvSpPr>
        <p:spPr>
          <a:xfrm>
            <a:off x="2106989" y="2680736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Verzuim 6:6 </a:t>
            </a:r>
            <a:r>
              <a:rPr lang="nl-NL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Awb</a:t>
            </a:r>
            <a:endParaRPr lang="nl-NL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F5CFF83-9DDD-CC35-582D-DF979E36B318}"/>
              </a:ext>
            </a:extLst>
          </p:cNvPr>
          <p:cNvSpPr/>
          <p:nvPr/>
        </p:nvSpPr>
        <p:spPr>
          <a:xfrm>
            <a:off x="2106989" y="3721559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Herstelmogelijkheid</a:t>
            </a:r>
          </a:p>
          <a:p>
            <a:pPr algn="ctr"/>
            <a:endParaRPr lang="nl-NL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Brief: verzoek machtiging die aan eisen voldoet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8439F08-A8BC-544C-8648-8CFE8583EF31}"/>
              </a:ext>
            </a:extLst>
          </p:cNvPr>
          <p:cNvSpPr/>
          <p:nvPr/>
        </p:nvSpPr>
        <p:spPr>
          <a:xfrm>
            <a:off x="106106" y="4762382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Volledig juiste machtiging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1FF7802-DF0A-8225-2890-FB91FD81F49C}"/>
              </a:ext>
            </a:extLst>
          </p:cNvPr>
          <p:cNvSpPr/>
          <p:nvPr/>
        </p:nvSpPr>
        <p:spPr>
          <a:xfrm>
            <a:off x="2106989" y="4762382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Machtiging, maar met gebrek / gebreken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41E36B05-7DD7-80EB-BAE6-BF22DCA7287E}"/>
              </a:ext>
            </a:extLst>
          </p:cNvPr>
          <p:cNvSpPr/>
          <p:nvPr/>
        </p:nvSpPr>
        <p:spPr>
          <a:xfrm>
            <a:off x="4107873" y="4762382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(Nog steeds) geen machtiging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FB2D331F-78C7-C62A-CBE0-DAD2CCACE9F0}"/>
              </a:ext>
            </a:extLst>
          </p:cNvPr>
          <p:cNvSpPr/>
          <p:nvPr/>
        </p:nvSpPr>
        <p:spPr>
          <a:xfrm>
            <a:off x="8293043" y="599090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Machtiging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83CA5017-2595-C377-33E8-9019D9C4E1F6}"/>
              </a:ext>
            </a:extLst>
          </p:cNvPr>
          <p:cNvSpPr/>
          <p:nvPr/>
        </p:nvSpPr>
        <p:spPr>
          <a:xfrm>
            <a:off x="8293043" y="2680736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Verzuim 6:6 </a:t>
            </a:r>
            <a:r>
              <a:rPr lang="nl-NL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Awb</a:t>
            </a:r>
            <a:endParaRPr lang="nl-NL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908FE5FB-5E69-332C-4FCC-6C9681990F60}"/>
              </a:ext>
            </a:extLst>
          </p:cNvPr>
          <p:cNvSpPr/>
          <p:nvPr/>
        </p:nvSpPr>
        <p:spPr>
          <a:xfrm>
            <a:off x="8293043" y="3721559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Herstelmogelijkheid</a:t>
            </a:r>
          </a:p>
          <a:p>
            <a:pPr algn="ctr"/>
            <a:endParaRPr lang="nl-NL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Brief: verzoek machtiging die aan eisen voldoet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980974BE-DBC2-31A1-34D9-504CCA7FF270}"/>
              </a:ext>
            </a:extLst>
          </p:cNvPr>
          <p:cNvSpPr/>
          <p:nvPr/>
        </p:nvSpPr>
        <p:spPr>
          <a:xfrm>
            <a:off x="6292160" y="4762382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Volledig juiste machtiging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A6F6BA9A-B6F5-6A15-7BED-17C23FF810D5}"/>
              </a:ext>
            </a:extLst>
          </p:cNvPr>
          <p:cNvSpPr/>
          <p:nvPr/>
        </p:nvSpPr>
        <p:spPr>
          <a:xfrm>
            <a:off x="8293043" y="4762382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Machtiging, maar (nog steeds) met gebrek / gebreken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C50D44DC-3302-B9DA-EA1C-273F87CDF1F1}"/>
              </a:ext>
            </a:extLst>
          </p:cNvPr>
          <p:cNvSpPr/>
          <p:nvPr/>
        </p:nvSpPr>
        <p:spPr>
          <a:xfrm>
            <a:off x="10293927" y="4762382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(Nog steeds) geen machtiging</a:t>
            </a:r>
          </a:p>
        </p:txBody>
      </p: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id="{29D7C58D-5AF5-69E5-6D40-F8D761DF808F}"/>
              </a:ext>
            </a:extLst>
          </p:cNvPr>
          <p:cNvCxnSpPr/>
          <p:nvPr/>
        </p:nvCxnSpPr>
        <p:spPr>
          <a:xfrm>
            <a:off x="609600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hthoek 23">
            <a:extLst>
              <a:ext uri="{FF2B5EF4-FFF2-40B4-BE49-F238E27FC236}">
                <a16:creationId xmlns:a16="http://schemas.microsoft.com/office/drawing/2014/main" id="{B0692D65-382C-2024-BA1C-BBE057A37A98}"/>
              </a:ext>
            </a:extLst>
          </p:cNvPr>
          <p:cNvSpPr/>
          <p:nvPr/>
        </p:nvSpPr>
        <p:spPr>
          <a:xfrm>
            <a:off x="8293043" y="1639913"/>
            <a:ext cx="1791967" cy="793292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Voldoet niet aan alle voorwaarden</a:t>
            </a:r>
            <a:b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1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(bijv. niet recent, niet specifiek)</a:t>
            </a:r>
            <a:endParaRPr lang="nl-NL" sz="1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FE696D12-3C8A-BC11-614D-AA3CABFA7EFC}"/>
              </a:ext>
            </a:extLst>
          </p:cNvPr>
          <p:cNvSpPr/>
          <p:nvPr/>
        </p:nvSpPr>
        <p:spPr>
          <a:xfrm>
            <a:off x="106106" y="5803205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Ontvankelijk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E0AD5081-8371-E8FB-D754-596EF61050F5}"/>
              </a:ext>
            </a:extLst>
          </p:cNvPr>
          <p:cNvSpPr/>
          <p:nvPr/>
        </p:nvSpPr>
        <p:spPr>
          <a:xfrm>
            <a:off x="2106988" y="5803205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Niet-ontvankelijk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1CF55C3B-0082-E80F-8BD1-A6730A492143}"/>
              </a:ext>
            </a:extLst>
          </p:cNvPr>
          <p:cNvSpPr/>
          <p:nvPr/>
        </p:nvSpPr>
        <p:spPr>
          <a:xfrm>
            <a:off x="4107873" y="5803205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Niet-ontvankelijk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3C764D0F-8A09-EFA3-81DC-6E1B6E659293}"/>
              </a:ext>
            </a:extLst>
          </p:cNvPr>
          <p:cNvSpPr/>
          <p:nvPr/>
        </p:nvSpPr>
        <p:spPr>
          <a:xfrm>
            <a:off x="6292160" y="5803205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Ontvankelijk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CB938DC6-2DF5-39C0-15B9-4A760983C0A1}"/>
              </a:ext>
            </a:extLst>
          </p:cNvPr>
          <p:cNvSpPr/>
          <p:nvPr/>
        </p:nvSpPr>
        <p:spPr>
          <a:xfrm>
            <a:off x="8293042" y="5803205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Niet-ontvankelijk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42E25FBE-70C6-F7D2-857D-286F7E040615}"/>
              </a:ext>
            </a:extLst>
          </p:cNvPr>
          <p:cNvSpPr/>
          <p:nvPr/>
        </p:nvSpPr>
        <p:spPr>
          <a:xfrm>
            <a:off x="10293927" y="5803205"/>
            <a:ext cx="1791967" cy="79329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/>
          <a:lstStyle/>
          <a:p>
            <a:pPr algn="ctr"/>
            <a:r>
              <a:rPr lang="nl-NL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Niet-ontvankelijk</a:t>
            </a:r>
          </a:p>
        </p:txBody>
      </p:sp>
      <p:cxnSp>
        <p:nvCxnSpPr>
          <p:cNvPr id="32" name="Rechte verbindingslijn met pijl 31">
            <a:extLst>
              <a:ext uri="{FF2B5EF4-FFF2-40B4-BE49-F238E27FC236}">
                <a16:creationId xmlns:a16="http://schemas.microsoft.com/office/drawing/2014/main" id="{369A49C6-3284-683D-169C-528B570DB9E9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3002973" y="1392382"/>
            <a:ext cx="0" cy="12883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met pijl 32">
            <a:extLst>
              <a:ext uri="{FF2B5EF4-FFF2-40B4-BE49-F238E27FC236}">
                <a16:creationId xmlns:a16="http://schemas.microsoft.com/office/drawing/2014/main" id="{5001EBDF-3B4B-672E-D631-6C0F72D89E7E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3002973" y="3474028"/>
            <a:ext cx="0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>
            <a:extLst>
              <a:ext uri="{FF2B5EF4-FFF2-40B4-BE49-F238E27FC236}">
                <a16:creationId xmlns:a16="http://schemas.microsoft.com/office/drawing/2014/main" id="{DDEBE287-6979-08C9-1030-6A0A1F1995CF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3002973" y="4514851"/>
            <a:ext cx="0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>
            <a:extLst>
              <a:ext uri="{FF2B5EF4-FFF2-40B4-BE49-F238E27FC236}">
                <a16:creationId xmlns:a16="http://schemas.microsoft.com/office/drawing/2014/main" id="{C095F8AB-24E5-2E94-D5FF-24679099E856}"/>
              </a:ext>
            </a:extLst>
          </p:cNvPr>
          <p:cNvCxnSpPr>
            <a:cxnSpLocks/>
            <a:stCxn id="8" idx="2"/>
            <a:endCxn id="26" idx="0"/>
          </p:cNvCxnSpPr>
          <p:nvPr/>
        </p:nvCxnSpPr>
        <p:spPr>
          <a:xfrm flipH="1">
            <a:off x="3002972" y="5555674"/>
            <a:ext cx="1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Verbindingslijn: gebogen 42">
            <a:extLst>
              <a:ext uri="{FF2B5EF4-FFF2-40B4-BE49-F238E27FC236}">
                <a16:creationId xmlns:a16="http://schemas.microsoft.com/office/drawing/2014/main" id="{88BC819C-EBA2-459B-9DDB-884D657FED82}"/>
              </a:ext>
            </a:extLst>
          </p:cNvPr>
          <p:cNvCxnSpPr>
            <a:stCxn id="6" idx="2"/>
            <a:endCxn id="9" idx="0"/>
          </p:cNvCxnSpPr>
          <p:nvPr/>
        </p:nvCxnSpPr>
        <p:spPr>
          <a:xfrm rot="16200000" flipH="1">
            <a:off x="3879650" y="3638174"/>
            <a:ext cx="247531" cy="2000884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Verbindingslijn: gebogen 43">
            <a:extLst>
              <a:ext uri="{FF2B5EF4-FFF2-40B4-BE49-F238E27FC236}">
                <a16:creationId xmlns:a16="http://schemas.microsoft.com/office/drawing/2014/main" id="{6BFDEB89-74C3-2812-3B74-21CDA693611E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rot="5400000">
            <a:off x="1878767" y="3638175"/>
            <a:ext cx="247531" cy="200088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Verbindingslijn: gebogen 46">
            <a:extLst>
              <a:ext uri="{FF2B5EF4-FFF2-40B4-BE49-F238E27FC236}">
                <a16:creationId xmlns:a16="http://schemas.microsoft.com/office/drawing/2014/main" id="{6F52CB9C-6C27-7B7C-3422-730AE56FBFB1}"/>
              </a:ext>
            </a:extLst>
          </p:cNvPr>
          <p:cNvCxnSpPr>
            <a:cxnSpLocks/>
            <a:stCxn id="8" idx="2"/>
            <a:endCxn id="25" idx="0"/>
          </p:cNvCxnSpPr>
          <p:nvPr/>
        </p:nvCxnSpPr>
        <p:spPr>
          <a:xfrm rot="5400000">
            <a:off x="1878767" y="4678998"/>
            <a:ext cx="247531" cy="200088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Verbindingslijn: gebogen 49">
            <a:extLst>
              <a:ext uri="{FF2B5EF4-FFF2-40B4-BE49-F238E27FC236}">
                <a16:creationId xmlns:a16="http://schemas.microsoft.com/office/drawing/2014/main" id="{24EAD5AE-1A90-232F-777F-FAA026CC9D73}"/>
              </a:ext>
            </a:extLst>
          </p:cNvPr>
          <p:cNvCxnSpPr>
            <a:cxnSpLocks/>
            <a:stCxn id="8" idx="2"/>
            <a:endCxn id="27" idx="0"/>
          </p:cNvCxnSpPr>
          <p:nvPr/>
        </p:nvCxnSpPr>
        <p:spPr>
          <a:xfrm rot="16200000" flipH="1">
            <a:off x="3879650" y="4678997"/>
            <a:ext cx="247531" cy="200088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Verbindingslijn: gebogen 52">
            <a:extLst>
              <a:ext uri="{FF2B5EF4-FFF2-40B4-BE49-F238E27FC236}">
                <a16:creationId xmlns:a16="http://schemas.microsoft.com/office/drawing/2014/main" id="{7796FEF8-718D-6971-5D59-341EE4AF39B3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 rot="5400000">
            <a:off x="8064821" y="3638175"/>
            <a:ext cx="247531" cy="200088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Verbindingslijn: gebogen 55">
            <a:extLst>
              <a:ext uri="{FF2B5EF4-FFF2-40B4-BE49-F238E27FC236}">
                <a16:creationId xmlns:a16="http://schemas.microsoft.com/office/drawing/2014/main" id="{524CF697-3AEF-4569-D26A-D3DB16BCC1EB}"/>
              </a:ext>
            </a:extLst>
          </p:cNvPr>
          <p:cNvCxnSpPr>
            <a:cxnSpLocks/>
            <a:stCxn id="18" idx="2"/>
            <a:endCxn id="21" idx="0"/>
          </p:cNvCxnSpPr>
          <p:nvPr/>
        </p:nvCxnSpPr>
        <p:spPr>
          <a:xfrm rot="16200000" flipH="1">
            <a:off x="10065704" y="3638174"/>
            <a:ext cx="247531" cy="200088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Verbindingslijn: gebogen 60">
            <a:extLst>
              <a:ext uri="{FF2B5EF4-FFF2-40B4-BE49-F238E27FC236}">
                <a16:creationId xmlns:a16="http://schemas.microsoft.com/office/drawing/2014/main" id="{AECDC6AD-F9B4-2CAE-7FDA-2D1CD5749A73}"/>
              </a:ext>
            </a:extLst>
          </p:cNvPr>
          <p:cNvCxnSpPr>
            <a:cxnSpLocks/>
            <a:stCxn id="20" idx="2"/>
            <a:endCxn id="30" idx="0"/>
          </p:cNvCxnSpPr>
          <p:nvPr/>
        </p:nvCxnSpPr>
        <p:spPr>
          <a:xfrm rot="16200000" flipH="1">
            <a:off x="10065704" y="4678997"/>
            <a:ext cx="247531" cy="200088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Verbindingslijn: gebogen 63">
            <a:extLst>
              <a:ext uri="{FF2B5EF4-FFF2-40B4-BE49-F238E27FC236}">
                <a16:creationId xmlns:a16="http://schemas.microsoft.com/office/drawing/2014/main" id="{870E03FA-B387-74C3-673E-2B18921558FC}"/>
              </a:ext>
            </a:extLst>
          </p:cNvPr>
          <p:cNvCxnSpPr>
            <a:cxnSpLocks/>
            <a:stCxn id="20" idx="2"/>
            <a:endCxn id="28" idx="0"/>
          </p:cNvCxnSpPr>
          <p:nvPr/>
        </p:nvCxnSpPr>
        <p:spPr>
          <a:xfrm rot="5400000">
            <a:off x="8064821" y="4678998"/>
            <a:ext cx="247531" cy="2000883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met pijl 66">
            <a:extLst>
              <a:ext uri="{FF2B5EF4-FFF2-40B4-BE49-F238E27FC236}">
                <a16:creationId xmlns:a16="http://schemas.microsoft.com/office/drawing/2014/main" id="{FB8AE170-F977-BDF6-DF37-6AB451AE6521}"/>
              </a:ext>
            </a:extLst>
          </p:cNvPr>
          <p:cNvCxnSpPr>
            <a:cxnSpLocks/>
            <a:stCxn id="16" idx="2"/>
            <a:endCxn id="24" idx="0"/>
          </p:cNvCxnSpPr>
          <p:nvPr/>
        </p:nvCxnSpPr>
        <p:spPr>
          <a:xfrm>
            <a:off x="9189027" y="1392382"/>
            <a:ext cx="0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met pijl 69">
            <a:extLst>
              <a:ext uri="{FF2B5EF4-FFF2-40B4-BE49-F238E27FC236}">
                <a16:creationId xmlns:a16="http://schemas.microsoft.com/office/drawing/2014/main" id="{29DF9C09-9839-6F3C-316D-5CDBC81CC69D}"/>
              </a:ext>
            </a:extLst>
          </p:cNvPr>
          <p:cNvCxnSpPr>
            <a:cxnSpLocks/>
            <a:stCxn id="24" idx="2"/>
            <a:endCxn id="17" idx="0"/>
          </p:cNvCxnSpPr>
          <p:nvPr/>
        </p:nvCxnSpPr>
        <p:spPr>
          <a:xfrm>
            <a:off x="9189027" y="2433205"/>
            <a:ext cx="0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met pijl 73">
            <a:extLst>
              <a:ext uri="{FF2B5EF4-FFF2-40B4-BE49-F238E27FC236}">
                <a16:creationId xmlns:a16="http://schemas.microsoft.com/office/drawing/2014/main" id="{57FB66FF-C680-25A6-943C-838601CAFB0E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9189027" y="3474028"/>
            <a:ext cx="0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>
            <a:extLst>
              <a:ext uri="{FF2B5EF4-FFF2-40B4-BE49-F238E27FC236}">
                <a16:creationId xmlns:a16="http://schemas.microsoft.com/office/drawing/2014/main" id="{A4A5BE2C-3A03-FB71-5A60-1356BAF1E65C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>
            <a:off x="9189027" y="4514851"/>
            <a:ext cx="0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Rechte verbindingslijn met pijl 79">
            <a:extLst>
              <a:ext uri="{FF2B5EF4-FFF2-40B4-BE49-F238E27FC236}">
                <a16:creationId xmlns:a16="http://schemas.microsoft.com/office/drawing/2014/main" id="{80B8D2E7-ED25-6365-8974-8C5D015A44B3}"/>
              </a:ext>
            </a:extLst>
          </p:cNvPr>
          <p:cNvCxnSpPr>
            <a:cxnSpLocks/>
            <a:stCxn id="20" idx="2"/>
            <a:endCxn id="29" idx="0"/>
          </p:cNvCxnSpPr>
          <p:nvPr/>
        </p:nvCxnSpPr>
        <p:spPr>
          <a:xfrm flipH="1">
            <a:off x="9189026" y="5555674"/>
            <a:ext cx="1" cy="247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24765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245</Words>
  <Application>Microsoft Office PowerPoint</Application>
  <PresentationFormat>Breedbeeld</PresentationFormat>
  <Paragraphs>40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Machtiging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Doesum, mr. A.J. van (Hoge Raad)</dc:creator>
  <cp:lastModifiedBy>Doesum, mr. A.J. van (Hoge Raad)</cp:lastModifiedBy>
  <cp:revision>2</cp:revision>
  <dcterms:created xsi:type="dcterms:W3CDTF">2026-05-19T08:32:28Z</dcterms:created>
  <dcterms:modified xsi:type="dcterms:W3CDTF">2026-05-19T08:35:15Z</dcterms:modified>
</cp:coreProperties>
</file>