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  <p:sldMasterId id="214748369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1" roundtripDataSignature="AMtx7mgudr2p8Oz6gBnTMK7NuMb2kEUnp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customschemas.google.com/relationships/presentationmetadata" Target="metadata"/><Relationship Id="rId10" Type="http://schemas.openxmlformats.org/officeDocument/2006/relationships/slide" Target="slides/slide5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nl-NL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5" name="Google Shape;72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6" name="Google Shape;726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nl-NL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2" name="Google Shape;732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1" name="Google Shape;75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4" name="Google Shape;77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0" name="Google Shape;790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 showMasterSp="0">
  <p:cSld name="Title Slide 1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7"/>
          <p:cNvSpPr/>
          <p:nvPr/>
        </p:nvSpPr>
        <p:spPr>
          <a:xfrm>
            <a:off x="0" y="0"/>
            <a:ext cx="8096250" cy="3429000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7"/>
          <p:cNvSpPr/>
          <p:nvPr/>
        </p:nvSpPr>
        <p:spPr>
          <a:xfrm>
            <a:off x="0" y="3429000"/>
            <a:ext cx="8096250" cy="1143000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7"/>
          <p:cNvSpPr/>
          <p:nvPr/>
        </p:nvSpPr>
        <p:spPr>
          <a:xfrm>
            <a:off x="8096250" y="0"/>
            <a:ext cx="4095750" cy="3429000"/>
          </a:xfrm>
          <a:prstGeom prst="rect">
            <a:avLst/>
          </a:prstGeom>
          <a:solidFill>
            <a:srgbClr val="EB8C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7"/>
          <p:cNvSpPr txBox="1"/>
          <p:nvPr>
            <p:ph type="ctrTitle"/>
          </p:nvPr>
        </p:nvSpPr>
        <p:spPr>
          <a:xfrm>
            <a:off x="442912" y="428625"/>
            <a:ext cx="7418388" cy="242887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Georgia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7"/>
          <p:cNvSpPr txBox="1"/>
          <p:nvPr>
            <p:ph idx="1" type="subTitle"/>
          </p:nvPr>
        </p:nvSpPr>
        <p:spPr>
          <a:xfrm>
            <a:off x="442914" y="3749040"/>
            <a:ext cx="54737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0"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22" name="Google Shape;22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5139" y="5330952"/>
            <a:ext cx="1636776" cy="13511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and Image">
  <p:cSld name="Content and Image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70"/>
          <p:cNvSpPr txBox="1"/>
          <p:nvPr>
            <p:ph type="title"/>
          </p:nvPr>
        </p:nvSpPr>
        <p:spPr>
          <a:xfrm>
            <a:off x="442913" y="432000"/>
            <a:ext cx="5317807" cy="138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70"/>
          <p:cNvSpPr txBox="1"/>
          <p:nvPr>
            <p:ph idx="1" type="body"/>
          </p:nvPr>
        </p:nvSpPr>
        <p:spPr>
          <a:xfrm>
            <a:off x="442913" y="2103438"/>
            <a:ext cx="5317807" cy="40687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70"/>
          <p:cNvSpPr/>
          <p:nvPr>
            <p:ph idx="2" type="pic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80" name="Google Shape;80;p70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70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70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: One">
  <p:cSld name="Content: One"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59"/>
          <p:cNvSpPr txBox="1"/>
          <p:nvPr>
            <p:ph type="title"/>
          </p:nvPr>
        </p:nvSpPr>
        <p:spPr>
          <a:xfrm>
            <a:off x="711200" y="685800"/>
            <a:ext cx="107696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4" name="Google Shape;704;p59"/>
          <p:cNvSpPr txBox="1"/>
          <p:nvPr>
            <p:ph idx="1" type="body"/>
          </p:nvPr>
        </p:nvSpPr>
        <p:spPr>
          <a:xfrm>
            <a:off x="711200" y="1752600"/>
            <a:ext cx="10769600" cy="44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59"/>
          <p:cNvSpPr txBox="1"/>
          <p:nvPr>
            <p:ph idx="11" type="ftr"/>
          </p:nvPr>
        </p:nvSpPr>
        <p:spPr>
          <a:xfrm>
            <a:off x="711200" y="6324600"/>
            <a:ext cx="7010400" cy="152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6" name="Google Shape;706;p59"/>
          <p:cNvSpPr txBox="1"/>
          <p:nvPr/>
        </p:nvSpPr>
        <p:spPr>
          <a:xfrm>
            <a:off x="711200" y="6477001"/>
            <a:ext cx="3454400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PwC</a:t>
            </a:r>
            <a:endParaRPr/>
          </a:p>
        </p:txBody>
      </p:sp>
      <p:cxnSp>
        <p:nvCxnSpPr>
          <p:cNvPr id="707" name="Google Shape;707;p59"/>
          <p:cNvCxnSpPr/>
          <p:nvPr/>
        </p:nvCxnSpPr>
        <p:spPr>
          <a:xfrm flipH="1" rot="10800000">
            <a:off x="508001" y="609600"/>
            <a:ext cx="10972800" cy="152400"/>
          </a:xfrm>
          <a:prstGeom prst="bentConnector2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08" name="Google Shape;708;p59"/>
          <p:cNvSpPr txBox="1"/>
          <p:nvPr>
            <p:ph idx="12" type="sldNum"/>
          </p:nvPr>
        </p:nvSpPr>
        <p:spPr>
          <a:xfrm>
            <a:off x="9448800" y="6477000"/>
            <a:ext cx="2036064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sp>
        <p:nvSpPr>
          <p:cNvPr id="709" name="Google Shape;709;p59"/>
          <p:cNvSpPr txBox="1"/>
          <p:nvPr>
            <p:ph idx="10" type="dt"/>
          </p:nvPr>
        </p:nvSpPr>
        <p:spPr>
          <a:xfrm>
            <a:off x="9448800" y="6324600"/>
            <a:ext cx="2032000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Only">
  <p:cSld name="Cover Only"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60"/>
          <p:cNvSpPr txBox="1"/>
          <p:nvPr>
            <p:ph type="title"/>
          </p:nvPr>
        </p:nvSpPr>
        <p:spPr>
          <a:xfrm>
            <a:off x="711200" y="685800"/>
            <a:ext cx="107696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2" name="Google Shape;712;p60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3" name="Google Shape;713;p60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4" name="Google Shape;714;p60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latin typeface="Georgia"/>
                <a:ea typeface="Georgia"/>
                <a:cs typeface="Georgia"/>
                <a:sym typeface="Georgia"/>
              </a:defRPr>
            </a:lvl1pPr>
            <a:lvl2pPr indent="0" lvl="1" marL="0" algn="r">
              <a:spcBef>
                <a:spcPts val="0"/>
              </a:spcBef>
              <a:buNone/>
              <a:defRPr>
                <a:latin typeface="Georgia"/>
                <a:ea typeface="Georgia"/>
                <a:cs typeface="Georgia"/>
                <a:sym typeface="Georgia"/>
              </a:defRPr>
            </a:lvl2pPr>
            <a:lvl3pPr indent="0" lvl="2" marL="0" algn="r">
              <a:spcBef>
                <a:spcPts val="0"/>
              </a:spcBef>
              <a:buNone/>
              <a:defRPr>
                <a:latin typeface="Georgia"/>
                <a:ea typeface="Georgia"/>
                <a:cs typeface="Georgia"/>
                <a:sym typeface="Georgia"/>
              </a:defRPr>
            </a:lvl3pPr>
            <a:lvl4pPr indent="0" lvl="3" marL="0" algn="r">
              <a:spcBef>
                <a:spcPts val="0"/>
              </a:spcBef>
              <a:buNone/>
              <a:defRPr>
                <a:latin typeface="Georgia"/>
                <a:ea typeface="Georgia"/>
                <a:cs typeface="Georgia"/>
                <a:sym typeface="Georgia"/>
              </a:defRPr>
            </a:lvl4pPr>
            <a:lvl5pPr indent="0" lvl="4" marL="0" algn="r">
              <a:spcBef>
                <a:spcPts val="0"/>
              </a:spcBef>
              <a:buNone/>
              <a:defRPr>
                <a:latin typeface="Georgia"/>
                <a:ea typeface="Georgia"/>
                <a:cs typeface="Georgia"/>
                <a:sym typeface="Georgia"/>
              </a:defRPr>
            </a:lvl5pPr>
            <a:lvl6pPr indent="0" lvl="5" marL="0" algn="r">
              <a:spcBef>
                <a:spcPts val="0"/>
              </a:spcBef>
              <a:buNone/>
              <a:defRPr>
                <a:latin typeface="Georgia"/>
                <a:ea typeface="Georgia"/>
                <a:cs typeface="Georgia"/>
                <a:sym typeface="Georgia"/>
              </a:defRPr>
            </a:lvl6pPr>
            <a:lvl7pPr indent="0" lvl="6" marL="0" algn="r">
              <a:spcBef>
                <a:spcPts val="0"/>
              </a:spcBef>
              <a:buNone/>
              <a:defRPr>
                <a:latin typeface="Georgia"/>
                <a:ea typeface="Georgia"/>
                <a:cs typeface="Georgia"/>
                <a:sym typeface="Georgia"/>
              </a:defRPr>
            </a:lvl7pPr>
            <a:lvl8pPr indent="0" lvl="7" marL="0" algn="r">
              <a:spcBef>
                <a:spcPts val="0"/>
              </a:spcBef>
              <a:buNone/>
              <a:defRPr>
                <a:latin typeface="Georgia"/>
                <a:ea typeface="Georgia"/>
                <a:cs typeface="Georgia"/>
                <a:sym typeface="Georgia"/>
              </a:defRPr>
            </a:lvl8pPr>
            <a:lvl9pPr indent="0" lvl="8" marL="0" algn="r">
              <a:spcBef>
                <a:spcPts val="0"/>
              </a:spcBef>
              <a:buNone/>
              <a:defRPr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Slide </a:t>
            </a:r>
            <a:fld id="{00000000-1234-1234-1234-123412341234}" type="slidenum">
              <a:rPr lang="nl-NL"/>
              <a:t>‹#›</a:t>
            </a:fld>
            <a:endParaRPr/>
          </a:p>
        </p:txBody>
      </p:sp>
      <p:sp>
        <p:nvSpPr>
          <p:cNvPr id="715" name="Google Shape;715;p60"/>
          <p:cNvSpPr txBox="1"/>
          <p:nvPr/>
        </p:nvSpPr>
        <p:spPr>
          <a:xfrm>
            <a:off x="711200" y="6477001"/>
            <a:ext cx="3454400" cy="152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-NL" sz="1000" u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Simon Cornielje/Herman van Kesteren</a:t>
            </a:r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Title and Full Content - Subtitle">
  <p:cSld name="16_Title and Full Content - Subtitle"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61"/>
          <p:cNvSpPr txBox="1"/>
          <p:nvPr>
            <p:ph type="title"/>
          </p:nvPr>
        </p:nvSpPr>
        <p:spPr>
          <a:xfrm>
            <a:off x="442914" y="430515"/>
            <a:ext cx="11306175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8" name="Google Shape;718;p61"/>
          <p:cNvSpPr txBox="1"/>
          <p:nvPr>
            <p:ph idx="1" type="subTitle"/>
          </p:nvPr>
        </p:nvSpPr>
        <p:spPr>
          <a:xfrm>
            <a:off x="442912" y="933433"/>
            <a:ext cx="11306176" cy="8858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719" name="Google Shape;719;p61"/>
          <p:cNvSpPr txBox="1"/>
          <p:nvPr>
            <p:ph idx="2" type="body"/>
          </p:nvPr>
        </p:nvSpPr>
        <p:spPr>
          <a:xfrm>
            <a:off x="442914" y="2103437"/>
            <a:ext cx="11306175" cy="40687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0" name="Google Shape;720;p61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1" name="Google Shape;721;p61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2" name="Google Shape;722;p61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and Image - Subtitle">
  <p:cSld name="Content and Image - Subtitle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71"/>
          <p:cNvSpPr txBox="1"/>
          <p:nvPr>
            <p:ph type="title"/>
          </p:nvPr>
        </p:nvSpPr>
        <p:spPr>
          <a:xfrm>
            <a:off x="442914" y="430514"/>
            <a:ext cx="5317806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71"/>
          <p:cNvSpPr txBox="1"/>
          <p:nvPr>
            <p:ph idx="1" type="subTitle"/>
          </p:nvPr>
        </p:nvSpPr>
        <p:spPr>
          <a:xfrm>
            <a:off x="442912" y="933433"/>
            <a:ext cx="5317808" cy="885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86" name="Google Shape;86;p71"/>
          <p:cNvSpPr txBox="1"/>
          <p:nvPr>
            <p:ph idx="2" type="body"/>
          </p:nvPr>
        </p:nvSpPr>
        <p:spPr>
          <a:xfrm>
            <a:off x="442913" y="2103438"/>
            <a:ext cx="5317807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71"/>
          <p:cNvSpPr/>
          <p:nvPr>
            <p:ph idx="3" type="pic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88" name="Google Shape;88;p71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71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71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Content">
  <p:cSld name="Three Content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72"/>
          <p:cNvSpPr txBox="1"/>
          <p:nvPr>
            <p:ph type="title"/>
          </p:nvPr>
        </p:nvSpPr>
        <p:spPr>
          <a:xfrm>
            <a:off x="442913" y="432000"/>
            <a:ext cx="11306175" cy="138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72"/>
          <p:cNvSpPr txBox="1"/>
          <p:nvPr>
            <p:ph idx="1" type="body"/>
          </p:nvPr>
        </p:nvSpPr>
        <p:spPr>
          <a:xfrm>
            <a:off x="442913" y="2103438"/>
            <a:ext cx="3529012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" name="Google Shape;94;p72"/>
          <p:cNvSpPr txBox="1"/>
          <p:nvPr>
            <p:ph idx="2" type="body"/>
          </p:nvPr>
        </p:nvSpPr>
        <p:spPr>
          <a:xfrm>
            <a:off x="4332288" y="2103438"/>
            <a:ext cx="3529012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" name="Google Shape;95;p72"/>
          <p:cNvSpPr txBox="1"/>
          <p:nvPr>
            <p:ph idx="3" type="body"/>
          </p:nvPr>
        </p:nvSpPr>
        <p:spPr>
          <a:xfrm>
            <a:off x="8220076" y="2103438"/>
            <a:ext cx="3529012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6" name="Google Shape;96;p72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72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72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Content - Subtitle">
  <p:cSld name="Three Content - Subtitle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73"/>
          <p:cNvSpPr txBox="1"/>
          <p:nvPr>
            <p:ph type="title"/>
          </p:nvPr>
        </p:nvSpPr>
        <p:spPr>
          <a:xfrm>
            <a:off x="442913" y="430514"/>
            <a:ext cx="11306175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73"/>
          <p:cNvSpPr txBox="1"/>
          <p:nvPr>
            <p:ph idx="1" type="subTitle"/>
          </p:nvPr>
        </p:nvSpPr>
        <p:spPr>
          <a:xfrm>
            <a:off x="442912" y="933433"/>
            <a:ext cx="11306176" cy="885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102" name="Google Shape;102;p73"/>
          <p:cNvSpPr txBox="1"/>
          <p:nvPr>
            <p:ph idx="2" type="body"/>
          </p:nvPr>
        </p:nvSpPr>
        <p:spPr>
          <a:xfrm>
            <a:off x="442913" y="2103439"/>
            <a:ext cx="3529012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" name="Google Shape;103;p73"/>
          <p:cNvSpPr txBox="1"/>
          <p:nvPr>
            <p:ph idx="3" type="body"/>
          </p:nvPr>
        </p:nvSpPr>
        <p:spPr>
          <a:xfrm>
            <a:off x="4332288" y="2103439"/>
            <a:ext cx="3529012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" name="Google Shape;104;p73"/>
          <p:cNvSpPr txBox="1"/>
          <p:nvPr>
            <p:ph idx="4" type="body"/>
          </p:nvPr>
        </p:nvSpPr>
        <p:spPr>
          <a:xfrm>
            <a:off x="8220076" y="2103439"/>
            <a:ext cx="3529012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73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73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73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Content">
  <p:cSld name="Four Conten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74"/>
          <p:cNvSpPr txBox="1"/>
          <p:nvPr>
            <p:ph type="title"/>
          </p:nvPr>
        </p:nvSpPr>
        <p:spPr>
          <a:xfrm>
            <a:off x="442913" y="432000"/>
            <a:ext cx="11306175" cy="138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74"/>
          <p:cNvSpPr txBox="1"/>
          <p:nvPr>
            <p:ph idx="1" type="body"/>
          </p:nvPr>
        </p:nvSpPr>
        <p:spPr>
          <a:xfrm>
            <a:off x="442913" y="2103438"/>
            <a:ext cx="25560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" name="Google Shape;111;p74"/>
          <p:cNvSpPr txBox="1"/>
          <p:nvPr>
            <p:ph idx="2" type="body"/>
          </p:nvPr>
        </p:nvSpPr>
        <p:spPr>
          <a:xfrm>
            <a:off x="3360613" y="2103438"/>
            <a:ext cx="25560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74"/>
          <p:cNvSpPr txBox="1"/>
          <p:nvPr>
            <p:ph idx="3" type="body"/>
          </p:nvPr>
        </p:nvSpPr>
        <p:spPr>
          <a:xfrm>
            <a:off x="6275388" y="2103438"/>
            <a:ext cx="25560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3" name="Google Shape;113;p74"/>
          <p:cNvSpPr txBox="1"/>
          <p:nvPr>
            <p:ph idx="4" type="body"/>
          </p:nvPr>
        </p:nvSpPr>
        <p:spPr>
          <a:xfrm>
            <a:off x="9190163" y="2103438"/>
            <a:ext cx="25560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4" name="Google Shape;114;p74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74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74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Content - Subtitle">
  <p:cSld name="Four Content - Subtitle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75"/>
          <p:cNvSpPr txBox="1"/>
          <p:nvPr>
            <p:ph type="title"/>
          </p:nvPr>
        </p:nvSpPr>
        <p:spPr>
          <a:xfrm>
            <a:off x="442913" y="430514"/>
            <a:ext cx="11306175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75"/>
          <p:cNvSpPr txBox="1"/>
          <p:nvPr>
            <p:ph idx="1" type="subTitle"/>
          </p:nvPr>
        </p:nvSpPr>
        <p:spPr>
          <a:xfrm>
            <a:off x="442912" y="933433"/>
            <a:ext cx="11306176" cy="885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120" name="Google Shape;120;p75"/>
          <p:cNvSpPr txBox="1"/>
          <p:nvPr>
            <p:ph idx="2" type="body"/>
          </p:nvPr>
        </p:nvSpPr>
        <p:spPr>
          <a:xfrm>
            <a:off x="442913" y="2103438"/>
            <a:ext cx="25560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" name="Google Shape;121;p75"/>
          <p:cNvSpPr txBox="1"/>
          <p:nvPr>
            <p:ph idx="3" type="body"/>
          </p:nvPr>
        </p:nvSpPr>
        <p:spPr>
          <a:xfrm>
            <a:off x="3360613" y="2103438"/>
            <a:ext cx="25560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" name="Google Shape;122;p75"/>
          <p:cNvSpPr txBox="1"/>
          <p:nvPr>
            <p:ph idx="4" type="body"/>
          </p:nvPr>
        </p:nvSpPr>
        <p:spPr>
          <a:xfrm>
            <a:off x="6275388" y="2103438"/>
            <a:ext cx="25560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" name="Google Shape;123;p75"/>
          <p:cNvSpPr txBox="1"/>
          <p:nvPr>
            <p:ph idx="5" type="body"/>
          </p:nvPr>
        </p:nvSpPr>
        <p:spPr>
          <a:xfrm>
            <a:off x="9190163" y="2103438"/>
            <a:ext cx="25560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75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75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75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ve Content">
  <p:cSld name="Five Conten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76"/>
          <p:cNvSpPr txBox="1"/>
          <p:nvPr>
            <p:ph type="title"/>
          </p:nvPr>
        </p:nvSpPr>
        <p:spPr>
          <a:xfrm>
            <a:off x="442913" y="432000"/>
            <a:ext cx="11306175" cy="138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76"/>
          <p:cNvSpPr txBox="1"/>
          <p:nvPr>
            <p:ph idx="1" type="body"/>
          </p:nvPr>
        </p:nvSpPr>
        <p:spPr>
          <a:xfrm>
            <a:off x="442913" y="2103438"/>
            <a:ext cx="19728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76"/>
          <p:cNvSpPr txBox="1"/>
          <p:nvPr>
            <p:ph idx="2" type="body"/>
          </p:nvPr>
        </p:nvSpPr>
        <p:spPr>
          <a:xfrm>
            <a:off x="2777045" y="2103438"/>
            <a:ext cx="19728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" name="Google Shape;131;p76"/>
          <p:cNvSpPr txBox="1"/>
          <p:nvPr>
            <p:ph idx="3" type="body"/>
          </p:nvPr>
        </p:nvSpPr>
        <p:spPr>
          <a:xfrm>
            <a:off x="5111177" y="2103438"/>
            <a:ext cx="19728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2" name="Google Shape;132;p76"/>
          <p:cNvSpPr txBox="1"/>
          <p:nvPr>
            <p:ph idx="4" type="body"/>
          </p:nvPr>
        </p:nvSpPr>
        <p:spPr>
          <a:xfrm>
            <a:off x="7445309" y="2103438"/>
            <a:ext cx="19728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3" name="Google Shape;133;p76"/>
          <p:cNvSpPr txBox="1"/>
          <p:nvPr>
            <p:ph idx="5" type="body"/>
          </p:nvPr>
        </p:nvSpPr>
        <p:spPr>
          <a:xfrm>
            <a:off x="9779443" y="2103438"/>
            <a:ext cx="19728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4" name="Google Shape;134;p76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76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76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ve Content - Subtitle">
  <p:cSld name="Five Content - Subtitle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7"/>
          <p:cNvSpPr txBox="1"/>
          <p:nvPr>
            <p:ph type="title"/>
          </p:nvPr>
        </p:nvSpPr>
        <p:spPr>
          <a:xfrm>
            <a:off x="442913" y="430514"/>
            <a:ext cx="11306175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77"/>
          <p:cNvSpPr txBox="1"/>
          <p:nvPr>
            <p:ph idx="1" type="subTitle"/>
          </p:nvPr>
        </p:nvSpPr>
        <p:spPr>
          <a:xfrm>
            <a:off x="442912" y="933433"/>
            <a:ext cx="11306176" cy="885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140" name="Google Shape;140;p77"/>
          <p:cNvSpPr txBox="1"/>
          <p:nvPr>
            <p:ph idx="2" type="body"/>
          </p:nvPr>
        </p:nvSpPr>
        <p:spPr>
          <a:xfrm>
            <a:off x="442913" y="2103438"/>
            <a:ext cx="19728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" name="Google Shape;141;p77"/>
          <p:cNvSpPr txBox="1"/>
          <p:nvPr>
            <p:ph idx="3" type="body"/>
          </p:nvPr>
        </p:nvSpPr>
        <p:spPr>
          <a:xfrm>
            <a:off x="2777045" y="2103438"/>
            <a:ext cx="19728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" name="Google Shape;142;p77"/>
          <p:cNvSpPr txBox="1"/>
          <p:nvPr>
            <p:ph idx="4" type="body"/>
          </p:nvPr>
        </p:nvSpPr>
        <p:spPr>
          <a:xfrm>
            <a:off x="5111177" y="2103438"/>
            <a:ext cx="19728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" name="Google Shape;143;p77"/>
          <p:cNvSpPr txBox="1"/>
          <p:nvPr>
            <p:ph idx="5" type="body"/>
          </p:nvPr>
        </p:nvSpPr>
        <p:spPr>
          <a:xfrm>
            <a:off x="7445309" y="2103438"/>
            <a:ext cx="19728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77"/>
          <p:cNvSpPr txBox="1"/>
          <p:nvPr>
            <p:ph idx="6" type="body"/>
          </p:nvPr>
        </p:nvSpPr>
        <p:spPr>
          <a:xfrm>
            <a:off x="9779443" y="2103438"/>
            <a:ext cx="19728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5" name="Google Shape;145;p77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77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77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Images">
  <p:cSld name="Three Images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78"/>
          <p:cNvSpPr txBox="1"/>
          <p:nvPr>
            <p:ph type="title"/>
          </p:nvPr>
        </p:nvSpPr>
        <p:spPr>
          <a:xfrm>
            <a:off x="442913" y="432000"/>
            <a:ext cx="11306175" cy="138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78"/>
          <p:cNvSpPr/>
          <p:nvPr>
            <p:ph idx="2" type="pic"/>
          </p:nvPr>
        </p:nvSpPr>
        <p:spPr>
          <a:xfrm>
            <a:off x="442912" y="2100263"/>
            <a:ext cx="3529013" cy="301752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151" name="Google Shape;151;p78"/>
          <p:cNvSpPr/>
          <p:nvPr>
            <p:ph idx="3" type="pic"/>
          </p:nvPr>
        </p:nvSpPr>
        <p:spPr>
          <a:xfrm>
            <a:off x="4331494" y="2100263"/>
            <a:ext cx="3529013" cy="301752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152" name="Google Shape;152;p78"/>
          <p:cNvSpPr/>
          <p:nvPr>
            <p:ph idx="4" type="pic"/>
          </p:nvPr>
        </p:nvSpPr>
        <p:spPr>
          <a:xfrm>
            <a:off x="8220075" y="2100263"/>
            <a:ext cx="3529013" cy="301752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153" name="Google Shape;153;p78"/>
          <p:cNvSpPr txBox="1"/>
          <p:nvPr>
            <p:ph idx="1" type="body"/>
          </p:nvPr>
        </p:nvSpPr>
        <p:spPr>
          <a:xfrm>
            <a:off x="442913" y="5280025"/>
            <a:ext cx="3529012" cy="892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" name="Google Shape;154;p78"/>
          <p:cNvSpPr txBox="1"/>
          <p:nvPr>
            <p:ph idx="5" type="body"/>
          </p:nvPr>
        </p:nvSpPr>
        <p:spPr>
          <a:xfrm>
            <a:off x="4331495" y="5280025"/>
            <a:ext cx="3529012" cy="892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5" name="Google Shape;155;p78"/>
          <p:cNvSpPr txBox="1"/>
          <p:nvPr>
            <p:ph idx="6" type="body"/>
          </p:nvPr>
        </p:nvSpPr>
        <p:spPr>
          <a:xfrm>
            <a:off x="8220076" y="5280025"/>
            <a:ext cx="3529012" cy="892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" name="Google Shape;156;p78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78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78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Images - Subtitle">
  <p:cSld name="Three Images - Subtitle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9"/>
          <p:cNvSpPr txBox="1"/>
          <p:nvPr>
            <p:ph type="title"/>
          </p:nvPr>
        </p:nvSpPr>
        <p:spPr>
          <a:xfrm>
            <a:off x="442913" y="430514"/>
            <a:ext cx="11306175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79"/>
          <p:cNvSpPr txBox="1"/>
          <p:nvPr>
            <p:ph idx="1" type="subTitle"/>
          </p:nvPr>
        </p:nvSpPr>
        <p:spPr>
          <a:xfrm>
            <a:off x="442912" y="933433"/>
            <a:ext cx="11306176" cy="885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162" name="Google Shape;162;p79"/>
          <p:cNvSpPr/>
          <p:nvPr>
            <p:ph idx="2" type="pic"/>
          </p:nvPr>
        </p:nvSpPr>
        <p:spPr>
          <a:xfrm>
            <a:off x="442912" y="2100263"/>
            <a:ext cx="3529013" cy="301752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163" name="Google Shape;163;p79"/>
          <p:cNvSpPr/>
          <p:nvPr>
            <p:ph idx="3" type="pic"/>
          </p:nvPr>
        </p:nvSpPr>
        <p:spPr>
          <a:xfrm>
            <a:off x="4331494" y="2100263"/>
            <a:ext cx="3529013" cy="301752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164" name="Google Shape;164;p79"/>
          <p:cNvSpPr/>
          <p:nvPr>
            <p:ph idx="4" type="pic"/>
          </p:nvPr>
        </p:nvSpPr>
        <p:spPr>
          <a:xfrm>
            <a:off x="8220075" y="2100263"/>
            <a:ext cx="3529013" cy="301752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165" name="Google Shape;165;p79"/>
          <p:cNvSpPr txBox="1"/>
          <p:nvPr>
            <p:ph idx="5" type="body"/>
          </p:nvPr>
        </p:nvSpPr>
        <p:spPr>
          <a:xfrm>
            <a:off x="442913" y="5280025"/>
            <a:ext cx="3529012" cy="892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" name="Google Shape;166;p79"/>
          <p:cNvSpPr txBox="1"/>
          <p:nvPr>
            <p:ph idx="6" type="body"/>
          </p:nvPr>
        </p:nvSpPr>
        <p:spPr>
          <a:xfrm>
            <a:off x="4331495" y="5280025"/>
            <a:ext cx="3529012" cy="892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" name="Google Shape;167;p79"/>
          <p:cNvSpPr txBox="1"/>
          <p:nvPr>
            <p:ph idx="7" type="body"/>
          </p:nvPr>
        </p:nvSpPr>
        <p:spPr>
          <a:xfrm>
            <a:off x="8220076" y="5280025"/>
            <a:ext cx="3529012" cy="892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8" name="Google Shape;168;p79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79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79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2"/>
          <p:cNvSpPr txBox="1"/>
          <p:nvPr>
            <p:ph type="title"/>
          </p:nvPr>
        </p:nvSpPr>
        <p:spPr>
          <a:xfrm>
            <a:off x="442913" y="432000"/>
            <a:ext cx="11306175" cy="138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62"/>
          <p:cNvSpPr txBox="1"/>
          <p:nvPr>
            <p:ph idx="1" type="body"/>
          </p:nvPr>
        </p:nvSpPr>
        <p:spPr>
          <a:xfrm>
            <a:off x="442912" y="2103120"/>
            <a:ext cx="11306175" cy="4073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Georgia"/>
              <a:buAutoNum type="arabicPeriod"/>
              <a:defRPr b="0" sz="2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Georgia"/>
              <a:buNone/>
              <a:defRPr sz="1600"/>
            </a:lvl2pPr>
            <a:lvl3pPr indent="-3302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/>
            </a:lvl9pPr>
          </a:lstStyle>
          <a:p/>
        </p:txBody>
      </p:sp>
      <p:sp>
        <p:nvSpPr>
          <p:cNvPr id="26" name="Google Shape;26;p62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62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62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Text Boxes for Icons">
  <p:cSld name="Four Text Boxes for Icons"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80"/>
          <p:cNvSpPr txBox="1"/>
          <p:nvPr>
            <p:ph type="title"/>
          </p:nvPr>
        </p:nvSpPr>
        <p:spPr>
          <a:xfrm>
            <a:off x="442913" y="432000"/>
            <a:ext cx="11306175" cy="138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" name="Google Shape;173;p80"/>
          <p:cNvSpPr txBox="1"/>
          <p:nvPr>
            <p:ph idx="1" type="body"/>
          </p:nvPr>
        </p:nvSpPr>
        <p:spPr>
          <a:xfrm>
            <a:off x="447233" y="3429000"/>
            <a:ext cx="256032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74" name="Google Shape;174;p80"/>
          <p:cNvSpPr txBox="1"/>
          <p:nvPr>
            <p:ph idx="2" type="body"/>
          </p:nvPr>
        </p:nvSpPr>
        <p:spPr>
          <a:xfrm>
            <a:off x="3359638" y="3429000"/>
            <a:ext cx="256032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75" name="Google Shape;175;p80"/>
          <p:cNvSpPr txBox="1"/>
          <p:nvPr>
            <p:ph idx="3" type="body"/>
          </p:nvPr>
        </p:nvSpPr>
        <p:spPr>
          <a:xfrm>
            <a:off x="6276363" y="3429000"/>
            <a:ext cx="256032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76" name="Google Shape;176;p80"/>
          <p:cNvSpPr txBox="1"/>
          <p:nvPr>
            <p:ph idx="4" type="body"/>
          </p:nvPr>
        </p:nvSpPr>
        <p:spPr>
          <a:xfrm>
            <a:off x="9193088" y="3429000"/>
            <a:ext cx="256032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77" name="Google Shape;177;p80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80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" name="Google Shape;179;p80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Text Boxes for Icons - Subtitle">
  <p:cSld name="Four Text Boxes for Icons - Subtitle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81"/>
          <p:cNvSpPr txBox="1"/>
          <p:nvPr>
            <p:ph type="title"/>
          </p:nvPr>
        </p:nvSpPr>
        <p:spPr>
          <a:xfrm>
            <a:off x="442913" y="430514"/>
            <a:ext cx="11306175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" name="Google Shape;182;p81"/>
          <p:cNvSpPr txBox="1"/>
          <p:nvPr>
            <p:ph idx="1" type="subTitle"/>
          </p:nvPr>
        </p:nvSpPr>
        <p:spPr>
          <a:xfrm>
            <a:off x="442912" y="933433"/>
            <a:ext cx="11306176" cy="885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183" name="Google Shape;183;p81"/>
          <p:cNvSpPr txBox="1"/>
          <p:nvPr>
            <p:ph idx="2" type="body"/>
          </p:nvPr>
        </p:nvSpPr>
        <p:spPr>
          <a:xfrm>
            <a:off x="447233" y="3429000"/>
            <a:ext cx="256032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84" name="Google Shape;184;p81"/>
          <p:cNvSpPr txBox="1"/>
          <p:nvPr>
            <p:ph idx="3" type="body"/>
          </p:nvPr>
        </p:nvSpPr>
        <p:spPr>
          <a:xfrm>
            <a:off x="3359638" y="3429000"/>
            <a:ext cx="256032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85" name="Google Shape;185;p81"/>
          <p:cNvSpPr txBox="1"/>
          <p:nvPr>
            <p:ph idx="4" type="body"/>
          </p:nvPr>
        </p:nvSpPr>
        <p:spPr>
          <a:xfrm>
            <a:off x="6276363" y="3429000"/>
            <a:ext cx="256032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86" name="Google Shape;186;p81"/>
          <p:cNvSpPr txBox="1"/>
          <p:nvPr>
            <p:ph idx="5" type="body"/>
          </p:nvPr>
        </p:nvSpPr>
        <p:spPr>
          <a:xfrm>
            <a:off x="9193088" y="3429000"/>
            <a:ext cx="256032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87" name="Google Shape;187;p81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" name="Google Shape;188;p81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" name="Google Shape;189;p81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Team Images">
  <p:cSld name="Four Team Images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82"/>
          <p:cNvSpPr txBox="1"/>
          <p:nvPr>
            <p:ph type="title"/>
          </p:nvPr>
        </p:nvSpPr>
        <p:spPr>
          <a:xfrm>
            <a:off x="442913" y="432000"/>
            <a:ext cx="11306175" cy="138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82"/>
          <p:cNvSpPr/>
          <p:nvPr>
            <p:ph idx="2" type="pic"/>
          </p:nvPr>
        </p:nvSpPr>
        <p:spPr>
          <a:xfrm>
            <a:off x="442911" y="2103120"/>
            <a:ext cx="1325880" cy="132588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193" name="Google Shape;193;p82"/>
          <p:cNvSpPr/>
          <p:nvPr>
            <p:ph idx="3" type="pic"/>
          </p:nvPr>
        </p:nvSpPr>
        <p:spPr>
          <a:xfrm>
            <a:off x="3359638" y="2103120"/>
            <a:ext cx="1325880" cy="132588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194" name="Google Shape;194;p82"/>
          <p:cNvSpPr/>
          <p:nvPr>
            <p:ph idx="4" type="pic"/>
          </p:nvPr>
        </p:nvSpPr>
        <p:spPr>
          <a:xfrm>
            <a:off x="6276363" y="2103120"/>
            <a:ext cx="1325880" cy="132588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195" name="Google Shape;195;p82"/>
          <p:cNvSpPr/>
          <p:nvPr>
            <p:ph idx="5" type="pic"/>
          </p:nvPr>
        </p:nvSpPr>
        <p:spPr>
          <a:xfrm>
            <a:off x="9193088" y="2103120"/>
            <a:ext cx="1325880" cy="132588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196" name="Google Shape;196;p82"/>
          <p:cNvSpPr txBox="1"/>
          <p:nvPr>
            <p:ph idx="1" type="body"/>
          </p:nvPr>
        </p:nvSpPr>
        <p:spPr>
          <a:xfrm>
            <a:off x="447233" y="3657600"/>
            <a:ext cx="256032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97" name="Google Shape;197;p82"/>
          <p:cNvSpPr txBox="1"/>
          <p:nvPr>
            <p:ph idx="6" type="body"/>
          </p:nvPr>
        </p:nvSpPr>
        <p:spPr>
          <a:xfrm>
            <a:off x="3359638" y="3657600"/>
            <a:ext cx="256032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98" name="Google Shape;198;p82"/>
          <p:cNvSpPr txBox="1"/>
          <p:nvPr>
            <p:ph idx="7" type="body"/>
          </p:nvPr>
        </p:nvSpPr>
        <p:spPr>
          <a:xfrm>
            <a:off x="6276363" y="3657600"/>
            <a:ext cx="256032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99" name="Google Shape;199;p82"/>
          <p:cNvSpPr txBox="1"/>
          <p:nvPr>
            <p:ph idx="8" type="body"/>
          </p:nvPr>
        </p:nvSpPr>
        <p:spPr>
          <a:xfrm>
            <a:off x="9193088" y="3657600"/>
            <a:ext cx="256032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200" name="Google Shape;200;p82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" name="Google Shape;201;p82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" name="Google Shape;202;p82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Team Images - Subtitle">
  <p:cSld name="Four Team Images - Subtitle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83"/>
          <p:cNvSpPr txBox="1"/>
          <p:nvPr>
            <p:ph type="title"/>
          </p:nvPr>
        </p:nvSpPr>
        <p:spPr>
          <a:xfrm>
            <a:off x="442913" y="430514"/>
            <a:ext cx="11306175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5" name="Google Shape;205;p83"/>
          <p:cNvSpPr txBox="1"/>
          <p:nvPr>
            <p:ph idx="1" type="subTitle"/>
          </p:nvPr>
        </p:nvSpPr>
        <p:spPr>
          <a:xfrm>
            <a:off x="442912" y="933433"/>
            <a:ext cx="11306176" cy="885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206" name="Google Shape;206;p83"/>
          <p:cNvSpPr/>
          <p:nvPr>
            <p:ph idx="2" type="pic"/>
          </p:nvPr>
        </p:nvSpPr>
        <p:spPr>
          <a:xfrm>
            <a:off x="442911" y="2103120"/>
            <a:ext cx="1325880" cy="132588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207" name="Google Shape;207;p83"/>
          <p:cNvSpPr/>
          <p:nvPr>
            <p:ph idx="3" type="pic"/>
          </p:nvPr>
        </p:nvSpPr>
        <p:spPr>
          <a:xfrm>
            <a:off x="3359638" y="2103120"/>
            <a:ext cx="1325880" cy="132588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208" name="Google Shape;208;p83"/>
          <p:cNvSpPr/>
          <p:nvPr>
            <p:ph idx="4" type="pic"/>
          </p:nvPr>
        </p:nvSpPr>
        <p:spPr>
          <a:xfrm>
            <a:off x="6276363" y="2103120"/>
            <a:ext cx="1325880" cy="132588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209" name="Google Shape;209;p83"/>
          <p:cNvSpPr/>
          <p:nvPr>
            <p:ph idx="5" type="pic"/>
          </p:nvPr>
        </p:nvSpPr>
        <p:spPr>
          <a:xfrm>
            <a:off x="9193088" y="2103120"/>
            <a:ext cx="1325880" cy="132588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210" name="Google Shape;210;p83"/>
          <p:cNvSpPr txBox="1"/>
          <p:nvPr>
            <p:ph idx="6" type="body"/>
          </p:nvPr>
        </p:nvSpPr>
        <p:spPr>
          <a:xfrm>
            <a:off x="447233" y="3657600"/>
            <a:ext cx="256032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211" name="Google Shape;211;p83"/>
          <p:cNvSpPr txBox="1"/>
          <p:nvPr>
            <p:ph idx="7" type="body"/>
          </p:nvPr>
        </p:nvSpPr>
        <p:spPr>
          <a:xfrm>
            <a:off x="3359638" y="3657600"/>
            <a:ext cx="256032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212" name="Google Shape;212;p83"/>
          <p:cNvSpPr txBox="1"/>
          <p:nvPr>
            <p:ph idx="8" type="body"/>
          </p:nvPr>
        </p:nvSpPr>
        <p:spPr>
          <a:xfrm>
            <a:off x="6276363" y="3657600"/>
            <a:ext cx="256032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213" name="Google Shape;213;p83"/>
          <p:cNvSpPr txBox="1"/>
          <p:nvPr>
            <p:ph idx="9" type="body"/>
          </p:nvPr>
        </p:nvSpPr>
        <p:spPr>
          <a:xfrm>
            <a:off x="9193088" y="3657600"/>
            <a:ext cx="256032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214" name="Google Shape;214;p83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83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6" name="Google Shape;216;p83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Chart">
  <p:cSld name="One Column Chart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84"/>
          <p:cNvSpPr txBox="1"/>
          <p:nvPr>
            <p:ph type="title"/>
          </p:nvPr>
        </p:nvSpPr>
        <p:spPr>
          <a:xfrm>
            <a:off x="442913" y="432000"/>
            <a:ext cx="11306175" cy="138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9" name="Google Shape;219;p84"/>
          <p:cNvSpPr txBox="1"/>
          <p:nvPr>
            <p:ph idx="1" type="body"/>
          </p:nvPr>
        </p:nvSpPr>
        <p:spPr>
          <a:xfrm>
            <a:off x="442914" y="2103438"/>
            <a:ext cx="3529012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" name="Google Shape;220;p84"/>
          <p:cNvSpPr/>
          <p:nvPr>
            <p:ph idx="2" type="chart"/>
          </p:nvPr>
        </p:nvSpPr>
        <p:spPr>
          <a:xfrm>
            <a:off x="5600701" y="1428750"/>
            <a:ext cx="6148387" cy="4743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1" name="Google Shape;221;p84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2" name="Google Shape;222;p84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84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Chart - Subtitle">
  <p:cSld name="One Column Chart - Subtitle"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85"/>
          <p:cNvSpPr txBox="1"/>
          <p:nvPr>
            <p:ph type="title"/>
          </p:nvPr>
        </p:nvSpPr>
        <p:spPr>
          <a:xfrm>
            <a:off x="442913" y="430514"/>
            <a:ext cx="11306175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p85"/>
          <p:cNvSpPr txBox="1"/>
          <p:nvPr>
            <p:ph idx="1" type="subTitle"/>
          </p:nvPr>
        </p:nvSpPr>
        <p:spPr>
          <a:xfrm>
            <a:off x="442912" y="933433"/>
            <a:ext cx="11306176" cy="885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227" name="Google Shape;227;p85"/>
          <p:cNvSpPr txBox="1"/>
          <p:nvPr>
            <p:ph idx="2" type="body"/>
          </p:nvPr>
        </p:nvSpPr>
        <p:spPr>
          <a:xfrm>
            <a:off x="442914" y="2103438"/>
            <a:ext cx="3529012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" name="Google Shape;228;p85"/>
          <p:cNvSpPr/>
          <p:nvPr>
            <p:ph idx="3" type="chart"/>
          </p:nvPr>
        </p:nvSpPr>
        <p:spPr>
          <a:xfrm>
            <a:off x="5600701" y="1428750"/>
            <a:ext cx="6148387" cy="4743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9" name="Google Shape;229;p85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" name="Google Shape;230;p85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85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Chart Dark">
  <p:cSld name="One Column Chart Dark">
    <p:bg>
      <p:bgPr>
        <a:solidFill>
          <a:srgbClr val="464646"/>
        </a:solidFill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86"/>
          <p:cNvSpPr txBox="1"/>
          <p:nvPr>
            <p:ph type="title"/>
          </p:nvPr>
        </p:nvSpPr>
        <p:spPr>
          <a:xfrm>
            <a:off x="442913" y="432001"/>
            <a:ext cx="11306175" cy="13872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eorgia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4" name="Google Shape;234;p86"/>
          <p:cNvSpPr txBox="1"/>
          <p:nvPr>
            <p:ph idx="1" type="body"/>
          </p:nvPr>
        </p:nvSpPr>
        <p:spPr>
          <a:xfrm>
            <a:off x="442914" y="2103438"/>
            <a:ext cx="3529012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2pPr>
            <a:lvl3pPr indent="-3302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>
                <a:solidFill>
                  <a:schemeClr val="lt1"/>
                </a:solidFill>
              </a:defRPr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>
                <a:solidFill>
                  <a:schemeClr val="lt1"/>
                </a:solidFill>
              </a:defRPr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>
                <a:solidFill>
                  <a:schemeClr val="lt1"/>
                </a:solidFill>
              </a:defRPr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35" name="Google Shape;235;p86"/>
          <p:cNvSpPr/>
          <p:nvPr>
            <p:ph idx="2" type="chart"/>
          </p:nvPr>
        </p:nvSpPr>
        <p:spPr>
          <a:xfrm>
            <a:off x="5600701" y="1428750"/>
            <a:ext cx="6148387" cy="4743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6" name="Google Shape;236;p86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" name="Google Shape;237;p86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8" name="Google Shape;238;p86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87"/>
          <p:cNvSpPr txBox="1"/>
          <p:nvPr>
            <p:ph type="title"/>
          </p:nvPr>
        </p:nvSpPr>
        <p:spPr>
          <a:xfrm>
            <a:off x="442913" y="432001"/>
            <a:ext cx="11306175" cy="13872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" name="Google Shape;241;p87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" name="Google Shape;242;p87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" name="Google Shape;243;p87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88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8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7" name="Google Shape;247;p88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No Footer" showMasterSp="0">
  <p:cSld name="Blank No Footer"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ull Content">
  <p:cSld name="Title and Full Conten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3"/>
          <p:cNvSpPr txBox="1"/>
          <p:nvPr>
            <p:ph type="title"/>
          </p:nvPr>
        </p:nvSpPr>
        <p:spPr>
          <a:xfrm>
            <a:off x="442913" y="432000"/>
            <a:ext cx="11306175" cy="138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3"/>
          <p:cNvSpPr txBox="1"/>
          <p:nvPr>
            <p:ph idx="1" type="body"/>
          </p:nvPr>
        </p:nvSpPr>
        <p:spPr>
          <a:xfrm>
            <a:off x="442913" y="2103120"/>
            <a:ext cx="11306175" cy="4073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3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63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3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fographic and Chart">
  <p:cSld name="Infographic and Chart"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90"/>
          <p:cNvSpPr txBox="1"/>
          <p:nvPr>
            <p:ph type="title"/>
          </p:nvPr>
        </p:nvSpPr>
        <p:spPr>
          <a:xfrm>
            <a:off x="442913" y="432001"/>
            <a:ext cx="11306175" cy="13872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1" name="Google Shape;251;p90"/>
          <p:cNvSpPr/>
          <p:nvPr/>
        </p:nvSpPr>
        <p:spPr>
          <a:xfrm>
            <a:off x="0" y="2103438"/>
            <a:ext cx="3971925" cy="4068762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90"/>
          <p:cNvSpPr txBox="1"/>
          <p:nvPr>
            <p:ph idx="1" type="body"/>
          </p:nvPr>
        </p:nvSpPr>
        <p:spPr>
          <a:xfrm>
            <a:off x="360370" y="2377440"/>
            <a:ext cx="3611880" cy="1737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600"/>
              <a:buNone/>
              <a:defRPr b="1" sz="136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3" name="Google Shape;253;p90"/>
          <p:cNvSpPr txBox="1"/>
          <p:nvPr>
            <p:ph idx="2" type="body"/>
          </p:nvPr>
        </p:nvSpPr>
        <p:spPr>
          <a:xfrm>
            <a:off x="442914" y="3931920"/>
            <a:ext cx="3328986" cy="20617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0" sz="1600">
                <a:solidFill>
                  <a:schemeClr val="lt1"/>
                </a:solidFill>
              </a:defRPr>
            </a:lvl1pPr>
            <a:lvl2pPr indent="-3302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>
                <a:solidFill>
                  <a:schemeClr val="lt1"/>
                </a:solidFill>
              </a:defRPr>
            </a:lvl2pPr>
            <a:lvl3pPr indent="-3302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b="0">
                <a:solidFill>
                  <a:schemeClr val="lt1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>
                <a:solidFill>
                  <a:schemeClr val="lt1"/>
                </a:solidFill>
              </a:defRPr>
            </a:lvl4pPr>
            <a:lvl5pPr indent="-3302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b="0">
                <a:solidFill>
                  <a:schemeClr val="lt1"/>
                </a:solidFill>
              </a:defRPr>
            </a:lvl5pPr>
            <a:lvl6pPr indent="-3302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>
                <a:solidFill>
                  <a:schemeClr val="lt1"/>
                </a:solidFill>
              </a:defRPr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>
                <a:solidFill>
                  <a:schemeClr val="lt1"/>
                </a:solidFill>
              </a:defRPr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>
                <a:solidFill>
                  <a:schemeClr val="lt1"/>
                </a:solidFill>
              </a:defRPr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600"/>
              <a:buFont typeface="Arial"/>
              <a:buChar char="–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54" name="Google Shape;254;p90"/>
          <p:cNvSpPr/>
          <p:nvPr>
            <p:ph idx="3" type="chart"/>
          </p:nvPr>
        </p:nvSpPr>
        <p:spPr>
          <a:xfrm>
            <a:off x="4327525" y="2095500"/>
            <a:ext cx="7421563" cy="40766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5" name="Google Shape;255;p90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6" name="Google Shape;256;p90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" name="Google Shape;257;p90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Content Infographic">
  <p:cSld name="Three Content Infographic"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91"/>
          <p:cNvSpPr txBox="1"/>
          <p:nvPr>
            <p:ph type="title"/>
          </p:nvPr>
        </p:nvSpPr>
        <p:spPr>
          <a:xfrm>
            <a:off x="442913" y="432001"/>
            <a:ext cx="11306175" cy="13872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91"/>
          <p:cNvSpPr txBox="1"/>
          <p:nvPr>
            <p:ph idx="1" type="body"/>
          </p:nvPr>
        </p:nvSpPr>
        <p:spPr>
          <a:xfrm>
            <a:off x="442913" y="2095500"/>
            <a:ext cx="3529012" cy="133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8500"/>
              <a:buNone/>
              <a:defRPr b="0" sz="85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91"/>
          <p:cNvSpPr txBox="1"/>
          <p:nvPr>
            <p:ph idx="2" type="body"/>
          </p:nvPr>
        </p:nvSpPr>
        <p:spPr>
          <a:xfrm>
            <a:off x="4327524" y="2095500"/>
            <a:ext cx="3533775" cy="133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500"/>
              <a:buNone/>
              <a:defRPr b="0" sz="8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2" name="Google Shape;262;p91"/>
          <p:cNvSpPr txBox="1"/>
          <p:nvPr>
            <p:ph idx="3" type="body"/>
          </p:nvPr>
        </p:nvSpPr>
        <p:spPr>
          <a:xfrm>
            <a:off x="8222571" y="2095500"/>
            <a:ext cx="3529012" cy="133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500"/>
              <a:buNone/>
              <a:defRPr b="0" sz="85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3" name="Google Shape;263;p91"/>
          <p:cNvSpPr txBox="1"/>
          <p:nvPr>
            <p:ph idx="4" type="body"/>
          </p:nvPr>
        </p:nvSpPr>
        <p:spPr>
          <a:xfrm>
            <a:off x="442913" y="3599542"/>
            <a:ext cx="3529012" cy="25780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2pPr>
            <a:lvl3pPr indent="-3302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solidFill>
                  <a:schemeClr val="dk1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>
                <a:solidFill>
                  <a:schemeClr val="dk1"/>
                </a:solidFill>
              </a:defRPr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4" name="Google Shape;264;p91"/>
          <p:cNvSpPr txBox="1"/>
          <p:nvPr>
            <p:ph idx="5" type="body"/>
          </p:nvPr>
        </p:nvSpPr>
        <p:spPr>
          <a:xfrm>
            <a:off x="4327525" y="3599542"/>
            <a:ext cx="3533775" cy="25780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2pPr>
            <a:lvl3pPr indent="-3302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solidFill>
                  <a:schemeClr val="dk1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>
                <a:solidFill>
                  <a:schemeClr val="dk1"/>
                </a:solidFill>
              </a:defRPr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5" name="Google Shape;265;p91"/>
          <p:cNvSpPr txBox="1"/>
          <p:nvPr>
            <p:ph idx="6" type="body"/>
          </p:nvPr>
        </p:nvSpPr>
        <p:spPr>
          <a:xfrm>
            <a:off x="8222571" y="3599542"/>
            <a:ext cx="3529012" cy="25780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2pPr>
            <a:lvl3pPr indent="-3302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solidFill>
                  <a:schemeClr val="dk1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>
                <a:solidFill>
                  <a:schemeClr val="dk1"/>
                </a:solidFill>
              </a:defRPr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6" name="Google Shape;266;p91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91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91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hart Dark">
  <p:cSld name="Title and Chart Dark">
    <p:bg>
      <p:bgPr>
        <a:solidFill>
          <a:srgbClr val="464646"/>
        </a:solidFill>
      </p:bgPr>
    </p:bg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92"/>
          <p:cNvSpPr txBox="1"/>
          <p:nvPr>
            <p:ph type="title"/>
          </p:nvPr>
        </p:nvSpPr>
        <p:spPr>
          <a:xfrm>
            <a:off x="442913" y="432001"/>
            <a:ext cx="11306175" cy="13872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eorgia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" name="Google Shape;271;p92"/>
          <p:cNvSpPr/>
          <p:nvPr>
            <p:ph idx="2" type="chart"/>
          </p:nvPr>
        </p:nvSpPr>
        <p:spPr>
          <a:xfrm>
            <a:off x="442913" y="2103438"/>
            <a:ext cx="11306175" cy="40687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2" name="Google Shape;272;p92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" name="Google Shape;273;p92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" name="Google Shape;274;p92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 Light" showMasterSp="0">
  <p:cSld name="Thank You Light">
    <p:bg>
      <p:bgPr>
        <a:solidFill>
          <a:schemeClr val="lt1"/>
        </a:solidFill>
      </p:bgPr>
    </p:bg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93"/>
          <p:cNvSpPr txBox="1"/>
          <p:nvPr>
            <p:ph type="ctrTitle"/>
          </p:nvPr>
        </p:nvSpPr>
        <p:spPr>
          <a:xfrm>
            <a:off x="442914" y="428625"/>
            <a:ext cx="5473699" cy="242887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5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" name="Google Shape;277;p93"/>
          <p:cNvSpPr txBox="1"/>
          <p:nvPr/>
        </p:nvSpPr>
        <p:spPr>
          <a:xfrm>
            <a:off x="442913" y="4400548"/>
            <a:ext cx="5473699" cy="3404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nl-NL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pwc.com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93"/>
          <p:cNvSpPr/>
          <p:nvPr/>
        </p:nvSpPr>
        <p:spPr>
          <a:xfrm>
            <a:off x="0" y="4940854"/>
            <a:ext cx="12192000" cy="1917146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93"/>
          <p:cNvSpPr txBox="1"/>
          <p:nvPr>
            <p:ph idx="1" type="body"/>
          </p:nvPr>
        </p:nvSpPr>
        <p:spPr>
          <a:xfrm>
            <a:off x="442912" y="5259600"/>
            <a:ext cx="11306176" cy="145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sz="12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sz="12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sz="12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sz="12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sz="12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80" name="Google Shape;280;p93"/>
          <p:cNvSpPr/>
          <p:nvPr/>
        </p:nvSpPr>
        <p:spPr>
          <a:xfrm>
            <a:off x="5334000" y="0"/>
            <a:ext cx="6858000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Orange" showMasterSp="0">
  <p:cSld name="Section Header Orange">
    <p:bg>
      <p:bgPr>
        <a:solidFill>
          <a:srgbClr val="D04A02"/>
        </a:solidFill>
      </p:bgPr>
    </p:bg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94"/>
          <p:cNvSpPr txBox="1"/>
          <p:nvPr>
            <p:ph type="title"/>
          </p:nvPr>
        </p:nvSpPr>
        <p:spPr>
          <a:xfrm>
            <a:off x="4951413" y="2103438"/>
            <a:ext cx="4936658" cy="25642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b="0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3" name="Google Shape;283;p94"/>
          <p:cNvSpPr txBox="1"/>
          <p:nvPr>
            <p:ph idx="1" type="subTitle"/>
          </p:nvPr>
        </p:nvSpPr>
        <p:spPr>
          <a:xfrm>
            <a:off x="442912" y="0"/>
            <a:ext cx="4344987" cy="68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b="0" sz="65000">
                <a:solidFill>
                  <a:schemeClr val="lt1"/>
                </a:solidFill>
              </a:defRPr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Red" showMasterSp="0">
  <p:cSld name="Section Header Red">
    <p:bg>
      <p:bgPr>
        <a:solidFill>
          <a:srgbClr val="E0301E"/>
        </a:solidFill>
      </p:bgPr>
    </p:bg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95"/>
          <p:cNvSpPr txBox="1"/>
          <p:nvPr>
            <p:ph type="title"/>
          </p:nvPr>
        </p:nvSpPr>
        <p:spPr>
          <a:xfrm>
            <a:off x="4951413" y="2103438"/>
            <a:ext cx="4936658" cy="25642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b="0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" name="Google Shape;286;p95"/>
          <p:cNvSpPr txBox="1"/>
          <p:nvPr>
            <p:ph idx="1" type="subTitle"/>
          </p:nvPr>
        </p:nvSpPr>
        <p:spPr>
          <a:xfrm>
            <a:off x="442912" y="0"/>
            <a:ext cx="4344987" cy="68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b="0" sz="65000">
                <a:solidFill>
                  <a:schemeClr val="lt1"/>
                </a:solidFill>
              </a:defRPr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Rose" showMasterSp="0">
  <p:cSld name="Section Header Rose">
    <p:bg>
      <p:bgPr>
        <a:solidFill>
          <a:srgbClr val="DB536A"/>
        </a:solidFill>
      </p:bgPr>
    </p:bg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96"/>
          <p:cNvSpPr txBox="1"/>
          <p:nvPr>
            <p:ph type="title"/>
          </p:nvPr>
        </p:nvSpPr>
        <p:spPr>
          <a:xfrm>
            <a:off x="4951413" y="2103438"/>
            <a:ext cx="4936658" cy="25642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b="0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" name="Google Shape;289;p96"/>
          <p:cNvSpPr txBox="1"/>
          <p:nvPr>
            <p:ph idx="1" type="subTitle"/>
          </p:nvPr>
        </p:nvSpPr>
        <p:spPr>
          <a:xfrm>
            <a:off x="442912" y="0"/>
            <a:ext cx="4344987" cy="68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b="0" sz="65000">
                <a:solidFill>
                  <a:schemeClr val="lt1"/>
                </a:solidFill>
              </a:defRPr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Grey" showMasterSp="0">
  <p:cSld name="Section Header Grey">
    <p:bg>
      <p:bgPr>
        <a:solidFill>
          <a:srgbClr val="464646"/>
        </a:solidFill>
      </p:bgPr>
    </p:bg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97"/>
          <p:cNvSpPr txBox="1"/>
          <p:nvPr>
            <p:ph type="title"/>
          </p:nvPr>
        </p:nvSpPr>
        <p:spPr>
          <a:xfrm>
            <a:off x="4951413" y="2103438"/>
            <a:ext cx="4936658" cy="25642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b="0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" name="Google Shape;292;p97"/>
          <p:cNvSpPr txBox="1"/>
          <p:nvPr>
            <p:ph idx="1" type="subTitle"/>
          </p:nvPr>
        </p:nvSpPr>
        <p:spPr>
          <a:xfrm>
            <a:off x="442912" y="0"/>
            <a:ext cx="4344987" cy="68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b="0" sz="65000">
                <a:solidFill>
                  <a:schemeClr val="lt1"/>
                </a:solidFill>
              </a:defRPr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Orange Manual" showMasterSp="0">
  <p:cSld name="Section Header Orange Manual">
    <p:bg>
      <p:bgPr>
        <a:solidFill>
          <a:srgbClr val="D04A02"/>
        </a:solidFill>
      </p:bgPr>
    </p:bg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98"/>
          <p:cNvSpPr txBox="1"/>
          <p:nvPr>
            <p:ph type="title"/>
          </p:nvPr>
        </p:nvSpPr>
        <p:spPr>
          <a:xfrm>
            <a:off x="442913" y="428625"/>
            <a:ext cx="1374457" cy="1965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400"/>
              <a:buFont typeface="Arial"/>
              <a:buNone/>
              <a:defRPr b="0" sz="1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Red Manual" showMasterSp="0">
  <p:cSld name="Section Header Red Manual">
    <p:bg>
      <p:bgPr>
        <a:solidFill>
          <a:srgbClr val="E0301E"/>
        </a:solidFill>
      </p:bgPr>
    </p:bg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99"/>
          <p:cNvSpPr txBox="1"/>
          <p:nvPr>
            <p:ph type="title"/>
          </p:nvPr>
        </p:nvSpPr>
        <p:spPr>
          <a:xfrm>
            <a:off x="442913" y="428625"/>
            <a:ext cx="1374457" cy="1965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400"/>
              <a:buFont typeface="Arial"/>
              <a:buNone/>
              <a:defRPr b="0" sz="1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ull Content - Subtitle">
  <p:cSld name="Title and Full Content - Subtitle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4"/>
          <p:cNvSpPr txBox="1"/>
          <p:nvPr>
            <p:ph type="title"/>
          </p:nvPr>
        </p:nvSpPr>
        <p:spPr>
          <a:xfrm>
            <a:off x="442913" y="430514"/>
            <a:ext cx="11306175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4"/>
          <p:cNvSpPr txBox="1"/>
          <p:nvPr>
            <p:ph idx="1" type="subTitle"/>
          </p:nvPr>
        </p:nvSpPr>
        <p:spPr>
          <a:xfrm>
            <a:off x="442912" y="933433"/>
            <a:ext cx="11306176" cy="885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38" name="Google Shape;38;p64"/>
          <p:cNvSpPr txBox="1"/>
          <p:nvPr>
            <p:ph idx="2" type="body"/>
          </p:nvPr>
        </p:nvSpPr>
        <p:spPr>
          <a:xfrm>
            <a:off x="442913" y="2103438"/>
            <a:ext cx="11306175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64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4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64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Rose Manual" showMasterSp="0">
  <p:cSld name="Section Header Rose Manual">
    <p:bg>
      <p:bgPr>
        <a:solidFill>
          <a:srgbClr val="DB536A"/>
        </a:solidFill>
      </p:bgPr>
    </p:bg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00"/>
          <p:cNvSpPr txBox="1"/>
          <p:nvPr>
            <p:ph type="title"/>
          </p:nvPr>
        </p:nvSpPr>
        <p:spPr>
          <a:xfrm>
            <a:off x="442913" y="428625"/>
            <a:ext cx="1374457" cy="1965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400"/>
              <a:buFont typeface="Arial"/>
              <a:buNone/>
              <a:defRPr b="0" sz="1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Grey Manual" showMasterSp="0">
  <p:cSld name="Section Header Grey Manual">
    <p:bg>
      <p:bgPr>
        <a:solidFill>
          <a:srgbClr val="464646"/>
        </a:solidFill>
      </p:bgPr>
    </p:bg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01"/>
          <p:cNvSpPr txBox="1"/>
          <p:nvPr>
            <p:ph type="title"/>
          </p:nvPr>
        </p:nvSpPr>
        <p:spPr>
          <a:xfrm>
            <a:off x="442913" y="428625"/>
            <a:ext cx="1374457" cy="1965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400"/>
              <a:buFont typeface="Arial"/>
              <a:buNone/>
              <a:defRPr b="0" sz="1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1 Image Full">
  <p:cSld name="Quote 1 Image Full">
    <p:bg>
      <p:bgPr>
        <a:solidFill>
          <a:srgbClr val="DEDEDE"/>
        </a:solidFill>
      </p:bgPr>
    </p:bg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02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303" name="Google Shape;303;p102"/>
          <p:cNvSpPr txBox="1"/>
          <p:nvPr>
            <p:ph idx="1" type="body"/>
          </p:nvPr>
        </p:nvSpPr>
        <p:spPr>
          <a:xfrm>
            <a:off x="0" y="1143000"/>
            <a:ext cx="4572000" cy="4572000"/>
          </a:xfrm>
          <a:prstGeom prst="rect">
            <a:avLst/>
          </a:prstGeom>
          <a:solidFill>
            <a:srgbClr val="E0301E"/>
          </a:solidFill>
          <a:ln>
            <a:noFill/>
          </a:ln>
        </p:spPr>
        <p:txBody>
          <a:bodyPr anchorCtr="0" anchor="t" bIns="180000" lIns="438900" spcFirstLastPara="1" rIns="252000" wrap="square" tIns="14400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b="0" sz="26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04" name="Google Shape;304;p102"/>
          <p:cNvSpPr/>
          <p:nvPr/>
        </p:nvSpPr>
        <p:spPr>
          <a:xfrm>
            <a:off x="442913" y="1623703"/>
            <a:ext cx="871538" cy="679450"/>
          </a:xfrm>
          <a:custGeom>
            <a:rect b="b" l="l" r="r" t="t"/>
            <a:pathLst>
              <a:path extrusionOk="0" h="1424" w="1811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102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6" name="Google Shape;306;p102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7" name="Google Shape;307;p102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1 Image Orange">
  <p:cSld name="Quote 1 Image Orange">
    <p:bg>
      <p:bgPr>
        <a:solidFill>
          <a:srgbClr val="D04A02"/>
        </a:solidFill>
      </p:bgPr>
    </p:bg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03"/>
          <p:cNvSpPr/>
          <p:nvPr>
            <p:ph idx="2" type="pic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310" name="Google Shape;310;p103"/>
          <p:cNvSpPr txBox="1"/>
          <p:nvPr>
            <p:ph idx="1" type="body"/>
          </p:nvPr>
        </p:nvSpPr>
        <p:spPr>
          <a:xfrm>
            <a:off x="442913" y="1714500"/>
            <a:ext cx="5299393" cy="44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0" sz="3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1" sz="16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11" name="Google Shape;311;p103"/>
          <p:cNvSpPr/>
          <p:nvPr/>
        </p:nvSpPr>
        <p:spPr>
          <a:xfrm>
            <a:off x="442913" y="687001"/>
            <a:ext cx="871538" cy="679450"/>
          </a:xfrm>
          <a:custGeom>
            <a:rect b="b" l="l" r="r" t="t"/>
            <a:pathLst>
              <a:path extrusionOk="0" h="1424" w="1811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103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3" name="Google Shape;313;p103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4" name="Google Shape;314;p103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1 Image">
  <p:cSld name="Quote 1 Image"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04"/>
          <p:cNvSpPr/>
          <p:nvPr>
            <p:ph idx="2" type="pic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317" name="Google Shape;317;p104"/>
          <p:cNvSpPr txBox="1"/>
          <p:nvPr>
            <p:ph idx="1" type="body"/>
          </p:nvPr>
        </p:nvSpPr>
        <p:spPr>
          <a:xfrm>
            <a:off x="442913" y="1714500"/>
            <a:ext cx="5299393" cy="44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None/>
              <a:defRPr b="0" sz="3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9pPr>
          </a:lstStyle>
          <a:p/>
        </p:txBody>
      </p:sp>
      <p:sp>
        <p:nvSpPr>
          <p:cNvPr id="318" name="Google Shape;318;p104"/>
          <p:cNvSpPr/>
          <p:nvPr/>
        </p:nvSpPr>
        <p:spPr>
          <a:xfrm>
            <a:off x="442913" y="687001"/>
            <a:ext cx="871538" cy="679450"/>
          </a:xfrm>
          <a:custGeom>
            <a:rect b="b" l="l" r="r" t="t"/>
            <a:pathLst>
              <a:path extrusionOk="0" h="1424" w="1811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104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sp>
        <p:nvSpPr>
          <p:cNvPr id="320" name="Google Shape;320;p104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1" name="Google Shape;321;p104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2">
  <p:cSld name="Quote 2"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05"/>
          <p:cNvSpPr txBox="1"/>
          <p:nvPr>
            <p:ph idx="1" type="body"/>
          </p:nvPr>
        </p:nvSpPr>
        <p:spPr>
          <a:xfrm>
            <a:off x="442914" y="2274570"/>
            <a:ext cx="9540366" cy="3897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None/>
              <a:defRPr b="0" sz="3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9pPr>
          </a:lstStyle>
          <a:p/>
        </p:txBody>
      </p:sp>
      <p:sp>
        <p:nvSpPr>
          <p:cNvPr id="324" name="Google Shape;324;p105"/>
          <p:cNvSpPr/>
          <p:nvPr/>
        </p:nvSpPr>
        <p:spPr>
          <a:xfrm>
            <a:off x="442913" y="1362959"/>
            <a:ext cx="871538" cy="679450"/>
          </a:xfrm>
          <a:custGeom>
            <a:rect b="b" l="l" r="r" t="t"/>
            <a:pathLst>
              <a:path extrusionOk="0" h="1424" w="1811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105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6" name="Google Shape;326;p105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7" name="Google Shape;327;p105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2 Orange">
  <p:cSld name="Quote 2 Orange">
    <p:bg>
      <p:bgPr>
        <a:solidFill>
          <a:srgbClr val="D04A02"/>
        </a:solidFill>
      </p:bgPr>
    </p:bg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06"/>
          <p:cNvSpPr txBox="1"/>
          <p:nvPr>
            <p:ph idx="1" type="body"/>
          </p:nvPr>
        </p:nvSpPr>
        <p:spPr>
          <a:xfrm>
            <a:off x="442914" y="2274570"/>
            <a:ext cx="9540366" cy="3897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0" sz="3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1" sz="16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30" name="Google Shape;330;p106"/>
          <p:cNvSpPr/>
          <p:nvPr/>
        </p:nvSpPr>
        <p:spPr>
          <a:xfrm>
            <a:off x="442913" y="1362959"/>
            <a:ext cx="871538" cy="679450"/>
          </a:xfrm>
          <a:custGeom>
            <a:rect b="b" l="l" r="r" t="t"/>
            <a:pathLst>
              <a:path extrusionOk="0" h="1424" w="1811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106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2" name="Google Shape;332;p106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3" name="Google Shape;333;p106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2 Red">
  <p:cSld name="Quote 2 Red">
    <p:bg>
      <p:bgPr>
        <a:solidFill>
          <a:srgbClr val="E0301E"/>
        </a:solidFill>
      </p:bgPr>
    </p:bg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07"/>
          <p:cNvSpPr txBox="1"/>
          <p:nvPr>
            <p:ph idx="1" type="body"/>
          </p:nvPr>
        </p:nvSpPr>
        <p:spPr>
          <a:xfrm>
            <a:off x="442914" y="2274570"/>
            <a:ext cx="9540366" cy="3897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0" sz="3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1" sz="16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36" name="Google Shape;336;p107"/>
          <p:cNvSpPr/>
          <p:nvPr/>
        </p:nvSpPr>
        <p:spPr>
          <a:xfrm>
            <a:off x="442913" y="1362959"/>
            <a:ext cx="871538" cy="679450"/>
          </a:xfrm>
          <a:custGeom>
            <a:rect b="b" l="l" r="r" t="t"/>
            <a:pathLst>
              <a:path extrusionOk="0" h="1424" w="1811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107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8" name="Google Shape;338;p107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9" name="Google Shape;339;p107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2 Rose">
  <p:cSld name="Quote 2 Rose">
    <p:bg>
      <p:bgPr>
        <a:solidFill>
          <a:srgbClr val="DB536A"/>
        </a:solidFill>
      </p:bgPr>
    </p:bg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08"/>
          <p:cNvSpPr txBox="1"/>
          <p:nvPr>
            <p:ph idx="1" type="body"/>
          </p:nvPr>
        </p:nvSpPr>
        <p:spPr>
          <a:xfrm>
            <a:off x="442914" y="2274570"/>
            <a:ext cx="9540366" cy="3897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0" sz="3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1" sz="16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42" name="Google Shape;342;p108"/>
          <p:cNvSpPr/>
          <p:nvPr/>
        </p:nvSpPr>
        <p:spPr>
          <a:xfrm>
            <a:off x="442913" y="1362959"/>
            <a:ext cx="871538" cy="679450"/>
          </a:xfrm>
          <a:custGeom>
            <a:rect b="b" l="l" r="r" t="t"/>
            <a:pathLst>
              <a:path extrusionOk="0" h="1424" w="1811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108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108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5" name="Google Shape;345;p108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2 Grey">
  <p:cSld name="Quote 2 Grey">
    <p:bg>
      <p:bgPr>
        <a:solidFill>
          <a:srgbClr val="464646"/>
        </a:solidFill>
      </p:bgPr>
    </p:bg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09"/>
          <p:cNvSpPr txBox="1"/>
          <p:nvPr>
            <p:ph idx="1" type="body"/>
          </p:nvPr>
        </p:nvSpPr>
        <p:spPr>
          <a:xfrm>
            <a:off x="442914" y="2274570"/>
            <a:ext cx="9540366" cy="3897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0" sz="3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1" sz="16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48" name="Google Shape;348;p109"/>
          <p:cNvSpPr/>
          <p:nvPr/>
        </p:nvSpPr>
        <p:spPr>
          <a:xfrm>
            <a:off x="442913" y="1362959"/>
            <a:ext cx="871538" cy="679450"/>
          </a:xfrm>
          <a:custGeom>
            <a:rect b="b" l="l" r="r" t="t"/>
            <a:pathLst>
              <a:path extrusionOk="0" h="1424" w="1811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109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0" name="Google Shape;350;p109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109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Content">
  <p:cSld name="One Column Conte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5"/>
          <p:cNvSpPr txBox="1"/>
          <p:nvPr>
            <p:ph type="title"/>
          </p:nvPr>
        </p:nvSpPr>
        <p:spPr>
          <a:xfrm>
            <a:off x="442913" y="432000"/>
            <a:ext cx="11306175" cy="138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5"/>
          <p:cNvSpPr txBox="1"/>
          <p:nvPr>
            <p:ph idx="1" type="body"/>
          </p:nvPr>
        </p:nvSpPr>
        <p:spPr>
          <a:xfrm>
            <a:off x="442914" y="2103438"/>
            <a:ext cx="3529012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65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5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5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ull Content - Subtitle">
  <p:cSld name="Title and Full Content - Subtitle"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9"/>
          <p:cNvSpPr txBox="1"/>
          <p:nvPr>
            <p:ph type="title"/>
          </p:nvPr>
        </p:nvSpPr>
        <p:spPr>
          <a:xfrm>
            <a:off x="442913" y="430514"/>
            <a:ext cx="11306175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1" name="Google Shape;361;p9"/>
          <p:cNvSpPr txBox="1"/>
          <p:nvPr>
            <p:ph idx="1" type="subTitle"/>
          </p:nvPr>
        </p:nvSpPr>
        <p:spPr>
          <a:xfrm>
            <a:off x="442912" y="933433"/>
            <a:ext cx="11306176" cy="885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362" name="Google Shape;362;p9"/>
          <p:cNvSpPr txBox="1"/>
          <p:nvPr>
            <p:ph idx="2" type="body"/>
          </p:nvPr>
        </p:nvSpPr>
        <p:spPr>
          <a:xfrm>
            <a:off x="442913" y="2103438"/>
            <a:ext cx="11306175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4" name="Google Shape;364;p9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5" name="Google Shape;365;p9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 - Subtitle">
  <p:cSld name="Two Content - Subtitle"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0"/>
          <p:cNvSpPr txBox="1"/>
          <p:nvPr>
            <p:ph type="title"/>
          </p:nvPr>
        </p:nvSpPr>
        <p:spPr>
          <a:xfrm>
            <a:off x="442913" y="430514"/>
            <a:ext cx="11306175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8" name="Google Shape;368;p10"/>
          <p:cNvSpPr txBox="1"/>
          <p:nvPr>
            <p:ph idx="1" type="subTitle"/>
          </p:nvPr>
        </p:nvSpPr>
        <p:spPr>
          <a:xfrm>
            <a:off x="442912" y="933433"/>
            <a:ext cx="11306176" cy="885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369" name="Google Shape;369;p10"/>
          <p:cNvSpPr txBox="1"/>
          <p:nvPr>
            <p:ph idx="2" type="body"/>
          </p:nvPr>
        </p:nvSpPr>
        <p:spPr>
          <a:xfrm>
            <a:off x="442913" y="2103438"/>
            <a:ext cx="5473700" cy="40687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0" name="Google Shape;370;p10"/>
          <p:cNvSpPr txBox="1"/>
          <p:nvPr>
            <p:ph idx="3" type="body"/>
          </p:nvPr>
        </p:nvSpPr>
        <p:spPr>
          <a:xfrm>
            <a:off x="6275388" y="2103437"/>
            <a:ext cx="5473699" cy="40687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1" name="Google Shape;371;p10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2" name="Google Shape;372;p10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3" name="Google Shape;373;p10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 showMasterSp="0">
  <p:cSld name="Title Slide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11"/>
          <p:cNvSpPr/>
          <p:nvPr/>
        </p:nvSpPr>
        <p:spPr>
          <a:xfrm>
            <a:off x="0" y="0"/>
            <a:ext cx="8096250" cy="3429000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11"/>
          <p:cNvSpPr/>
          <p:nvPr/>
        </p:nvSpPr>
        <p:spPr>
          <a:xfrm>
            <a:off x="0" y="3429000"/>
            <a:ext cx="8096250" cy="1143000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11"/>
          <p:cNvSpPr/>
          <p:nvPr/>
        </p:nvSpPr>
        <p:spPr>
          <a:xfrm>
            <a:off x="8096250" y="0"/>
            <a:ext cx="4095750" cy="3429000"/>
          </a:xfrm>
          <a:prstGeom prst="rect">
            <a:avLst/>
          </a:prstGeom>
          <a:solidFill>
            <a:srgbClr val="EB8C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11"/>
          <p:cNvSpPr txBox="1"/>
          <p:nvPr>
            <p:ph type="ctrTitle"/>
          </p:nvPr>
        </p:nvSpPr>
        <p:spPr>
          <a:xfrm>
            <a:off x="442912" y="428625"/>
            <a:ext cx="7418388" cy="242887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Georgia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9" name="Google Shape;379;p11"/>
          <p:cNvSpPr txBox="1"/>
          <p:nvPr>
            <p:ph idx="1" type="subTitle"/>
          </p:nvPr>
        </p:nvSpPr>
        <p:spPr>
          <a:xfrm>
            <a:off x="442914" y="3749040"/>
            <a:ext cx="54737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0"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380" name="Google Shape;380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5139" y="5330952"/>
            <a:ext cx="1636776" cy="13511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 type="obj">
  <p:cSld name="OBJECT"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2"/>
          <p:cNvSpPr txBox="1"/>
          <p:nvPr>
            <p:ph type="title"/>
          </p:nvPr>
        </p:nvSpPr>
        <p:spPr>
          <a:xfrm>
            <a:off x="442913" y="432000"/>
            <a:ext cx="11306175" cy="138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3" name="Google Shape;383;p12"/>
          <p:cNvSpPr txBox="1"/>
          <p:nvPr>
            <p:ph idx="1" type="body"/>
          </p:nvPr>
        </p:nvSpPr>
        <p:spPr>
          <a:xfrm>
            <a:off x="442912" y="2103120"/>
            <a:ext cx="11306175" cy="4073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Georgia"/>
              <a:buAutoNum type="arabicPeriod"/>
              <a:defRPr b="0" sz="2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Georgia"/>
              <a:buNone/>
              <a:defRPr sz="1600"/>
            </a:lvl2pPr>
            <a:lvl3pPr indent="-3302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/>
            </a:lvl9pPr>
          </a:lstStyle>
          <a:p/>
        </p:txBody>
      </p:sp>
      <p:sp>
        <p:nvSpPr>
          <p:cNvPr id="384" name="Google Shape;384;p12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5" name="Google Shape;385;p12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6" name="Google Shape;386;p12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ull Content">
  <p:cSld name="Title and Full Content"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3"/>
          <p:cNvSpPr txBox="1"/>
          <p:nvPr>
            <p:ph type="title"/>
          </p:nvPr>
        </p:nvSpPr>
        <p:spPr>
          <a:xfrm>
            <a:off x="442913" y="432000"/>
            <a:ext cx="11306175" cy="138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9" name="Google Shape;389;p13"/>
          <p:cNvSpPr txBox="1"/>
          <p:nvPr>
            <p:ph idx="1" type="body"/>
          </p:nvPr>
        </p:nvSpPr>
        <p:spPr>
          <a:xfrm>
            <a:off x="442913" y="2103120"/>
            <a:ext cx="11306175" cy="4073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0" name="Google Shape;390;p13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1" name="Google Shape;391;p13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2" name="Google Shape;392;p13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Content">
  <p:cSld name="One Column Content"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4"/>
          <p:cNvSpPr txBox="1"/>
          <p:nvPr>
            <p:ph type="title"/>
          </p:nvPr>
        </p:nvSpPr>
        <p:spPr>
          <a:xfrm>
            <a:off x="442913" y="432000"/>
            <a:ext cx="11306175" cy="138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5" name="Google Shape;395;p14"/>
          <p:cNvSpPr txBox="1"/>
          <p:nvPr>
            <p:ph idx="1" type="body"/>
          </p:nvPr>
        </p:nvSpPr>
        <p:spPr>
          <a:xfrm>
            <a:off x="442914" y="2103438"/>
            <a:ext cx="3529012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6" name="Google Shape;396;p14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7" name="Google Shape;397;p14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8" name="Google Shape;398;p14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Content - Subtitle">
  <p:cSld name="One Column Content - Subtitle"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5"/>
          <p:cNvSpPr txBox="1"/>
          <p:nvPr>
            <p:ph type="title"/>
          </p:nvPr>
        </p:nvSpPr>
        <p:spPr>
          <a:xfrm>
            <a:off x="442913" y="430514"/>
            <a:ext cx="11306175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1" name="Google Shape;401;p15"/>
          <p:cNvSpPr txBox="1"/>
          <p:nvPr>
            <p:ph idx="1" type="subTitle"/>
          </p:nvPr>
        </p:nvSpPr>
        <p:spPr>
          <a:xfrm>
            <a:off x="442912" y="933433"/>
            <a:ext cx="11306176" cy="885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402" name="Google Shape;402;p15"/>
          <p:cNvSpPr txBox="1"/>
          <p:nvPr>
            <p:ph idx="2" type="body"/>
          </p:nvPr>
        </p:nvSpPr>
        <p:spPr>
          <a:xfrm>
            <a:off x="442914" y="2103438"/>
            <a:ext cx="3529012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3" name="Google Shape;403;p15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4" name="Google Shape;404;p15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5" name="Google Shape;405;p15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Content Dark">
  <p:cSld name="One Column Content Dark">
    <p:bg>
      <p:bgPr>
        <a:solidFill>
          <a:srgbClr val="464646"/>
        </a:solidFill>
      </p:bgPr>
    </p:bg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6"/>
          <p:cNvSpPr txBox="1"/>
          <p:nvPr>
            <p:ph type="title"/>
          </p:nvPr>
        </p:nvSpPr>
        <p:spPr>
          <a:xfrm>
            <a:off x="442913" y="432001"/>
            <a:ext cx="11306175" cy="13872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eorgia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8" name="Google Shape;408;p16"/>
          <p:cNvSpPr txBox="1"/>
          <p:nvPr>
            <p:ph idx="1" type="body"/>
          </p:nvPr>
        </p:nvSpPr>
        <p:spPr>
          <a:xfrm>
            <a:off x="442914" y="2103438"/>
            <a:ext cx="3529012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2pPr>
            <a:lvl3pPr indent="-3302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>
                <a:solidFill>
                  <a:schemeClr val="lt1"/>
                </a:solidFill>
              </a:defRPr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>
                <a:solidFill>
                  <a:schemeClr val="lt1"/>
                </a:solidFill>
              </a:defRPr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>
                <a:solidFill>
                  <a:schemeClr val="lt1"/>
                </a:solidFill>
              </a:defRPr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09" name="Google Shape;409;p16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6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1" name="Google Shape;411;p16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17"/>
          <p:cNvSpPr txBox="1"/>
          <p:nvPr>
            <p:ph type="title"/>
          </p:nvPr>
        </p:nvSpPr>
        <p:spPr>
          <a:xfrm>
            <a:off x="442913" y="432000"/>
            <a:ext cx="11306175" cy="138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4" name="Google Shape;414;p17"/>
          <p:cNvSpPr txBox="1"/>
          <p:nvPr>
            <p:ph idx="1" type="body"/>
          </p:nvPr>
        </p:nvSpPr>
        <p:spPr>
          <a:xfrm>
            <a:off x="442913" y="2103438"/>
            <a:ext cx="5473700" cy="40687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5" name="Google Shape;415;p17"/>
          <p:cNvSpPr txBox="1"/>
          <p:nvPr>
            <p:ph idx="2" type="body"/>
          </p:nvPr>
        </p:nvSpPr>
        <p:spPr>
          <a:xfrm>
            <a:off x="6275388" y="2103438"/>
            <a:ext cx="54737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6" name="Google Shape;416;p17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7" name="Google Shape;417;p17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7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and Image">
  <p:cSld name="Content and Image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18"/>
          <p:cNvSpPr txBox="1"/>
          <p:nvPr>
            <p:ph type="title"/>
          </p:nvPr>
        </p:nvSpPr>
        <p:spPr>
          <a:xfrm>
            <a:off x="442913" y="432000"/>
            <a:ext cx="5317807" cy="138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1" name="Google Shape;421;p18"/>
          <p:cNvSpPr txBox="1"/>
          <p:nvPr>
            <p:ph idx="1" type="body"/>
          </p:nvPr>
        </p:nvSpPr>
        <p:spPr>
          <a:xfrm>
            <a:off x="442913" y="2103438"/>
            <a:ext cx="5317807" cy="40687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2" name="Google Shape;422;p18"/>
          <p:cNvSpPr/>
          <p:nvPr>
            <p:ph idx="2" type="pic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423" name="Google Shape;423;p18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4" name="Google Shape;424;p18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5" name="Google Shape;425;p18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Content - Subtitle">
  <p:cSld name="One Column Content - Subtitle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6"/>
          <p:cNvSpPr txBox="1"/>
          <p:nvPr>
            <p:ph type="title"/>
          </p:nvPr>
        </p:nvSpPr>
        <p:spPr>
          <a:xfrm>
            <a:off x="442913" y="430514"/>
            <a:ext cx="11306175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66"/>
          <p:cNvSpPr txBox="1"/>
          <p:nvPr>
            <p:ph idx="1" type="subTitle"/>
          </p:nvPr>
        </p:nvSpPr>
        <p:spPr>
          <a:xfrm>
            <a:off x="442912" y="933433"/>
            <a:ext cx="11306176" cy="885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51" name="Google Shape;51;p66"/>
          <p:cNvSpPr txBox="1"/>
          <p:nvPr>
            <p:ph idx="2" type="body"/>
          </p:nvPr>
        </p:nvSpPr>
        <p:spPr>
          <a:xfrm>
            <a:off x="442914" y="2103438"/>
            <a:ext cx="3529012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66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66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66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and Image - Subtitle">
  <p:cSld name="Content and Image - Subtitle"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9"/>
          <p:cNvSpPr txBox="1"/>
          <p:nvPr>
            <p:ph type="title"/>
          </p:nvPr>
        </p:nvSpPr>
        <p:spPr>
          <a:xfrm>
            <a:off x="442914" y="430514"/>
            <a:ext cx="5317806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8" name="Google Shape;428;p19"/>
          <p:cNvSpPr txBox="1"/>
          <p:nvPr>
            <p:ph idx="1" type="subTitle"/>
          </p:nvPr>
        </p:nvSpPr>
        <p:spPr>
          <a:xfrm>
            <a:off x="442912" y="933433"/>
            <a:ext cx="5317808" cy="885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429" name="Google Shape;429;p19"/>
          <p:cNvSpPr txBox="1"/>
          <p:nvPr>
            <p:ph idx="2" type="body"/>
          </p:nvPr>
        </p:nvSpPr>
        <p:spPr>
          <a:xfrm>
            <a:off x="442913" y="2103438"/>
            <a:ext cx="5317807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0" name="Google Shape;430;p19"/>
          <p:cNvSpPr/>
          <p:nvPr>
            <p:ph idx="3" type="pic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431" name="Google Shape;431;p19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2" name="Google Shape;432;p19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3" name="Google Shape;433;p19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Content">
  <p:cSld name="Three Content"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20"/>
          <p:cNvSpPr txBox="1"/>
          <p:nvPr>
            <p:ph type="title"/>
          </p:nvPr>
        </p:nvSpPr>
        <p:spPr>
          <a:xfrm>
            <a:off x="442913" y="432000"/>
            <a:ext cx="11306175" cy="138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6" name="Google Shape;436;p20"/>
          <p:cNvSpPr txBox="1"/>
          <p:nvPr>
            <p:ph idx="1" type="body"/>
          </p:nvPr>
        </p:nvSpPr>
        <p:spPr>
          <a:xfrm>
            <a:off x="442913" y="2103438"/>
            <a:ext cx="3529012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7" name="Google Shape;437;p20"/>
          <p:cNvSpPr txBox="1"/>
          <p:nvPr>
            <p:ph idx="2" type="body"/>
          </p:nvPr>
        </p:nvSpPr>
        <p:spPr>
          <a:xfrm>
            <a:off x="4332288" y="2103438"/>
            <a:ext cx="3529012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8" name="Google Shape;438;p20"/>
          <p:cNvSpPr txBox="1"/>
          <p:nvPr>
            <p:ph idx="3" type="body"/>
          </p:nvPr>
        </p:nvSpPr>
        <p:spPr>
          <a:xfrm>
            <a:off x="8220076" y="2103438"/>
            <a:ext cx="3529012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9" name="Google Shape;439;p20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0" name="Google Shape;440;p20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1" name="Google Shape;441;p20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Content - Subtitle">
  <p:cSld name="Three Content - Subtitle"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1"/>
          <p:cNvSpPr txBox="1"/>
          <p:nvPr>
            <p:ph type="title"/>
          </p:nvPr>
        </p:nvSpPr>
        <p:spPr>
          <a:xfrm>
            <a:off x="442913" y="430514"/>
            <a:ext cx="11306175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4" name="Google Shape;444;p21"/>
          <p:cNvSpPr txBox="1"/>
          <p:nvPr>
            <p:ph idx="1" type="subTitle"/>
          </p:nvPr>
        </p:nvSpPr>
        <p:spPr>
          <a:xfrm>
            <a:off x="442912" y="933433"/>
            <a:ext cx="11306176" cy="885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445" name="Google Shape;445;p21"/>
          <p:cNvSpPr txBox="1"/>
          <p:nvPr>
            <p:ph idx="2" type="body"/>
          </p:nvPr>
        </p:nvSpPr>
        <p:spPr>
          <a:xfrm>
            <a:off x="442913" y="2103439"/>
            <a:ext cx="3529012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6" name="Google Shape;446;p21"/>
          <p:cNvSpPr txBox="1"/>
          <p:nvPr>
            <p:ph idx="3" type="body"/>
          </p:nvPr>
        </p:nvSpPr>
        <p:spPr>
          <a:xfrm>
            <a:off x="4332288" y="2103439"/>
            <a:ext cx="3529012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7" name="Google Shape;447;p21"/>
          <p:cNvSpPr txBox="1"/>
          <p:nvPr>
            <p:ph idx="4" type="body"/>
          </p:nvPr>
        </p:nvSpPr>
        <p:spPr>
          <a:xfrm>
            <a:off x="8220076" y="2103439"/>
            <a:ext cx="3529012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8" name="Google Shape;448;p21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9" name="Google Shape;449;p21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0" name="Google Shape;450;p21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Content">
  <p:cSld name="Four Content"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22"/>
          <p:cNvSpPr txBox="1"/>
          <p:nvPr>
            <p:ph type="title"/>
          </p:nvPr>
        </p:nvSpPr>
        <p:spPr>
          <a:xfrm>
            <a:off x="442913" y="432000"/>
            <a:ext cx="11306175" cy="138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3" name="Google Shape;453;p22"/>
          <p:cNvSpPr txBox="1"/>
          <p:nvPr>
            <p:ph idx="1" type="body"/>
          </p:nvPr>
        </p:nvSpPr>
        <p:spPr>
          <a:xfrm>
            <a:off x="442913" y="2103438"/>
            <a:ext cx="25560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4" name="Google Shape;454;p22"/>
          <p:cNvSpPr txBox="1"/>
          <p:nvPr>
            <p:ph idx="2" type="body"/>
          </p:nvPr>
        </p:nvSpPr>
        <p:spPr>
          <a:xfrm>
            <a:off x="3360613" y="2103438"/>
            <a:ext cx="25560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5" name="Google Shape;455;p22"/>
          <p:cNvSpPr txBox="1"/>
          <p:nvPr>
            <p:ph idx="3" type="body"/>
          </p:nvPr>
        </p:nvSpPr>
        <p:spPr>
          <a:xfrm>
            <a:off x="6275388" y="2103438"/>
            <a:ext cx="25560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6" name="Google Shape;456;p22"/>
          <p:cNvSpPr txBox="1"/>
          <p:nvPr>
            <p:ph idx="4" type="body"/>
          </p:nvPr>
        </p:nvSpPr>
        <p:spPr>
          <a:xfrm>
            <a:off x="9190163" y="2103438"/>
            <a:ext cx="25560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7" name="Google Shape;457;p22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8" name="Google Shape;458;p22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9" name="Google Shape;459;p22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Content - Subtitle">
  <p:cSld name="Four Content - Subtitle"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23"/>
          <p:cNvSpPr txBox="1"/>
          <p:nvPr>
            <p:ph type="title"/>
          </p:nvPr>
        </p:nvSpPr>
        <p:spPr>
          <a:xfrm>
            <a:off x="442913" y="430514"/>
            <a:ext cx="11306175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2" name="Google Shape;462;p23"/>
          <p:cNvSpPr txBox="1"/>
          <p:nvPr>
            <p:ph idx="1" type="subTitle"/>
          </p:nvPr>
        </p:nvSpPr>
        <p:spPr>
          <a:xfrm>
            <a:off x="442912" y="933433"/>
            <a:ext cx="11306176" cy="885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463" name="Google Shape;463;p23"/>
          <p:cNvSpPr txBox="1"/>
          <p:nvPr>
            <p:ph idx="2" type="body"/>
          </p:nvPr>
        </p:nvSpPr>
        <p:spPr>
          <a:xfrm>
            <a:off x="442913" y="2103438"/>
            <a:ext cx="25560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4" name="Google Shape;464;p23"/>
          <p:cNvSpPr txBox="1"/>
          <p:nvPr>
            <p:ph idx="3" type="body"/>
          </p:nvPr>
        </p:nvSpPr>
        <p:spPr>
          <a:xfrm>
            <a:off x="3360613" y="2103438"/>
            <a:ext cx="25560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5" name="Google Shape;465;p23"/>
          <p:cNvSpPr txBox="1"/>
          <p:nvPr>
            <p:ph idx="4" type="body"/>
          </p:nvPr>
        </p:nvSpPr>
        <p:spPr>
          <a:xfrm>
            <a:off x="6275388" y="2103438"/>
            <a:ext cx="25560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6" name="Google Shape;466;p23"/>
          <p:cNvSpPr txBox="1"/>
          <p:nvPr>
            <p:ph idx="5" type="body"/>
          </p:nvPr>
        </p:nvSpPr>
        <p:spPr>
          <a:xfrm>
            <a:off x="9190163" y="2103438"/>
            <a:ext cx="25560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7" name="Google Shape;467;p23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8" name="Google Shape;468;p23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9" name="Google Shape;469;p23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ve Content">
  <p:cSld name="Five Content"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24"/>
          <p:cNvSpPr txBox="1"/>
          <p:nvPr>
            <p:ph type="title"/>
          </p:nvPr>
        </p:nvSpPr>
        <p:spPr>
          <a:xfrm>
            <a:off x="442913" y="432000"/>
            <a:ext cx="11306175" cy="138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2" name="Google Shape;472;p24"/>
          <p:cNvSpPr txBox="1"/>
          <p:nvPr>
            <p:ph idx="1" type="body"/>
          </p:nvPr>
        </p:nvSpPr>
        <p:spPr>
          <a:xfrm>
            <a:off x="442913" y="2103438"/>
            <a:ext cx="19728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3" name="Google Shape;473;p24"/>
          <p:cNvSpPr txBox="1"/>
          <p:nvPr>
            <p:ph idx="2" type="body"/>
          </p:nvPr>
        </p:nvSpPr>
        <p:spPr>
          <a:xfrm>
            <a:off x="2777045" y="2103438"/>
            <a:ext cx="19728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4" name="Google Shape;474;p24"/>
          <p:cNvSpPr txBox="1"/>
          <p:nvPr>
            <p:ph idx="3" type="body"/>
          </p:nvPr>
        </p:nvSpPr>
        <p:spPr>
          <a:xfrm>
            <a:off x="5111177" y="2103438"/>
            <a:ext cx="19728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5" name="Google Shape;475;p24"/>
          <p:cNvSpPr txBox="1"/>
          <p:nvPr>
            <p:ph idx="4" type="body"/>
          </p:nvPr>
        </p:nvSpPr>
        <p:spPr>
          <a:xfrm>
            <a:off x="7445309" y="2103438"/>
            <a:ext cx="19728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6" name="Google Shape;476;p24"/>
          <p:cNvSpPr txBox="1"/>
          <p:nvPr>
            <p:ph idx="5" type="body"/>
          </p:nvPr>
        </p:nvSpPr>
        <p:spPr>
          <a:xfrm>
            <a:off x="9779443" y="2103438"/>
            <a:ext cx="19728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7" name="Google Shape;477;p24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8" name="Google Shape;478;p24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9" name="Google Shape;479;p24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ve Content - Subtitle">
  <p:cSld name="Five Content - Subtitle"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25"/>
          <p:cNvSpPr txBox="1"/>
          <p:nvPr>
            <p:ph type="title"/>
          </p:nvPr>
        </p:nvSpPr>
        <p:spPr>
          <a:xfrm>
            <a:off x="442913" y="430514"/>
            <a:ext cx="11306175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2" name="Google Shape;482;p25"/>
          <p:cNvSpPr txBox="1"/>
          <p:nvPr>
            <p:ph idx="1" type="subTitle"/>
          </p:nvPr>
        </p:nvSpPr>
        <p:spPr>
          <a:xfrm>
            <a:off x="442912" y="933433"/>
            <a:ext cx="11306176" cy="885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483" name="Google Shape;483;p25"/>
          <p:cNvSpPr txBox="1"/>
          <p:nvPr>
            <p:ph idx="2" type="body"/>
          </p:nvPr>
        </p:nvSpPr>
        <p:spPr>
          <a:xfrm>
            <a:off x="442913" y="2103438"/>
            <a:ext cx="19728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4" name="Google Shape;484;p25"/>
          <p:cNvSpPr txBox="1"/>
          <p:nvPr>
            <p:ph idx="3" type="body"/>
          </p:nvPr>
        </p:nvSpPr>
        <p:spPr>
          <a:xfrm>
            <a:off x="2777045" y="2103438"/>
            <a:ext cx="19728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5" name="Google Shape;485;p25"/>
          <p:cNvSpPr txBox="1"/>
          <p:nvPr>
            <p:ph idx="4" type="body"/>
          </p:nvPr>
        </p:nvSpPr>
        <p:spPr>
          <a:xfrm>
            <a:off x="5111177" y="2103438"/>
            <a:ext cx="19728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6" name="Google Shape;486;p25"/>
          <p:cNvSpPr txBox="1"/>
          <p:nvPr>
            <p:ph idx="5" type="body"/>
          </p:nvPr>
        </p:nvSpPr>
        <p:spPr>
          <a:xfrm>
            <a:off x="7445309" y="2103438"/>
            <a:ext cx="19728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7" name="Google Shape;487;p25"/>
          <p:cNvSpPr txBox="1"/>
          <p:nvPr>
            <p:ph idx="6" type="body"/>
          </p:nvPr>
        </p:nvSpPr>
        <p:spPr>
          <a:xfrm>
            <a:off x="9779443" y="2103438"/>
            <a:ext cx="19728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8" name="Google Shape;488;p25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9" name="Google Shape;489;p25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0" name="Google Shape;490;p25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Images">
  <p:cSld name="Three Images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26"/>
          <p:cNvSpPr txBox="1"/>
          <p:nvPr>
            <p:ph type="title"/>
          </p:nvPr>
        </p:nvSpPr>
        <p:spPr>
          <a:xfrm>
            <a:off x="442913" y="432000"/>
            <a:ext cx="11306175" cy="138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3" name="Google Shape;493;p26"/>
          <p:cNvSpPr/>
          <p:nvPr>
            <p:ph idx="2" type="pic"/>
          </p:nvPr>
        </p:nvSpPr>
        <p:spPr>
          <a:xfrm>
            <a:off x="442912" y="2100263"/>
            <a:ext cx="3529013" cy="301752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494" name="Google Shape;494;p26"/>
          <p:cNvSpPr/>
          <p:nvPr>
            <p:ph idx="3" type="pic"/>
          </p:nvPr>
        </p:nvSpPr>
        <p:spPr>
          <a:xfrm>
            <a:off x="4331494" y="2100263"/>
            <a:ext cx="3529013" cy="301752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495" name="Google Shape;495;p26"/>
          <p:cNvSpPr/>
          <p:nvPr>
            <p:ph idx="4" type="pic"/>
          </p:nvPr>
        </p:nvSpPr>
        <p:spPr>
          <a:xfrm>
            <a:off x="8220075" y="2100263"/>
            <a:ext cx="3529013" cy="301752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496" name="Google Shape;496;p26"/>
          <p:cNvSpPr txBox="1"/>
          <p:nvPr>
            <p:ph idx="1" type="body"/>
          </p:nvPr>
        </p:nvSpPr>
        <p:spPr>
          <a:xfrm>
            <a:off x="442913" y="5280025"/>
            <a:ext cx="3529012" cy="892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7" name="Google Shape;497;p26"/>
          <p:cNvSpPr txBox="1"/>
          <p:nvPr>
            <p:ph idx="5" type="body"/>
          </p:nvPr>
        </p:nvSpPr>
        <p:spPr>
          <a:xfrm>
            <a:off x="4331495" y="5280025"/>
            <a:ext cx="3529012" cy="892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8" name="Google Shape;498;p26"/>
          <p:cNvSpPr txBox="1"/>
          <p:nvPr>
            <p:ph idx="6" type="body"/>
          </p:nvPr>
        </p:nvSpPr>
        <p:spPr>
          <a:xfrm>
            <a:off x="8220076" y="5280025"/>
            <a:ext cx="3529012" cy="892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9" name="Google Shape;499;p26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0" name="Google Shape;500;p26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1" name="Google Shape;501;p26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Images - Subtitle">
  <p:cSld name="Three Images - Subtitle"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27"/>
          <p:cNvSpPr txBox="1"/>
          <p:nvPr>
            <p:ph type="title"/>
          </p:nvPr>
        </p:nvSpPr>
        <p:spPr>
          <a:xfrm>
            <a:off x="442913" y="430514"/>
            <a:ext cx="11306175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4" name="Google Shape;504;p27"/>
          <p:cNvSpPr txBox="1"/>
          <p:nvPr>
            <p:ph idx="1" type="subTitle"/>
          </p:nvPr>
        </p:nvSpPr>
        <p:spPr>
          <a:xfrm>
            <a:off x="442912" y="933433"/>
            <a:ext cx="11306176" cy="885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505" name="Google Shape;505;p27"/>
          <p:cNvSpPr/>
          <p:nvPr>
            <p:ph idx="2" type="pic"/>
          </p:nvPr>
        </p:nvSpPr>
        <p:spPr>
          <a:xfrm>
            <a:off x="442912" y="2100263"/>
            <a:ext cx="3529013" cy="301752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506" name="Google Shape;506;p27"/>
          <p:cNvSpPr/>
          <p:nvPr>
            <p:ph idx="3" type="pic"/>
          </p:nvPr>
        </p:nvSpPr>
        <p:spPr>
          <a:xfrm>
            <a:off x="4331494" y="2100263"/>
            <a:ext cx="3529013" cy="301752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507" name="Google Shape;507;p27"/>
          <p:cNvSpPr/>
          <p:nvPr>
            <p:ph idx="4" type="pic"/>
          </p:nvPr>
        </p:nvSpPr>
        <p:spPr>
          <a:xfrm>
            <a:off x="8220075" y="2100263"/>
            <a:ext cx="3529013" cy="301752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508" name="Google Shape;508;p27"/>
          <p:cNvSpPr txBox="1"/>
          <p:nvPr>
            <p:ph idx="5" type="body"/>
          </p:nvPr>
        </p:nvSpPr>
        <p:spPr>
          <a:xfrm>
            <a:off x="442913" y="5280025"/>
            <a:ext cx="3529012" cy="892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9" name="Google Shape;509;p27"/>
          <p:cNvSpPr txBox="1"/>
          <p:nvPr>
            <p:ph idx="6" type="body"/>
          </p:nvPr>
        </p:nvSpPr>
        <p:spPr>
          <a:xfrm>
            <a:off x="4331495" y="5280025"/>
            <a:ext cx="3529012" cy="892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0" name="Google Shape;510;p27"/>
          <p:cNvSpPr txBox="1"/>
          <p:nvPr>
            <p:ph idx="7" type="body"/>
          </p:nvPr>
        </p:nvSpPr>
        <p:spPr>
          <a:xfrm>
            <a:off x="8220076" y="5280025"/>
            <a:ext cx="3529012" cy="892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1" name="Google Shape;511;p27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27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3" name="Google Shape;513;p27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Text Boxes for Icons">
  <p:cSld name="Four Text Boxes for Icons"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28"/>
          <p:cNvSpPr txBox="1"/>
          <p:nvPr>
            <p:ph type="title"/>
          </p:nvPr>
        </p:nvSpPr>
        <p:spPr>
          <a:xfrm>
            <a:off x="442913" y="432000"/>
            <a:ext cx="11306175" cy="138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6" name="Google Shape;516;p28"/>
          <p:cNvSpPr txBox="1"/>
          <p:nvPr>
            <p:ph idx="1" type="body"/>
          </p:nvPr>
        </p:nvSpPr>
        <p:spPr>
          <a:xfrm>
            <a:off x="447233" y="3429000"/>
            <a:ext cx="256032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17" name="Google Shape;517;p28"/>
          <p:cNvSpPr txBox="1"/>
          <p:nvPr>
            <p:ph idx="2" type="body"/>
          </p:nvPr>
        </p:nvSpPr>
        <p:spPr>
          <a:xfrm>
            <a:off x="3359638" y="3429000"/>
            <a:ext cx="256032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18" name="Google Shape;518;p28"/>
          <p:cNvSpPr txBox="1"/>
          <p:nvPr>
            <p:ph idx="3" type="body"/>
          </p:nvPr>
        </p:nvSpPr>
        <p:spPr>
          <a:xfrm>
            <a:off x="6276363" y="3429000"/>
            <a:ext cx="256032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19" name="Google Shape;519;p28"/>
          <p:cNvSpPr txBox="1"/>
          <p:nvPr>
            <p:ph idx="4" type="body"/>
          </p:nvPr>
        </p:nvSpPr>
        <p:spPr>
          <a:xfrm>
            <a:off x="9193088" y="3429000"/>
            <a:ext cx="256032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20" name="Google Shape;520;p28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1" name="Google Shape;521;p28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2" name="Google Shape;522;p28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Content Dark">
  <p:cSld name="One Column Content Dark">
    <p:bg>
      <p:bgPr>
        <a:solidFill>
          <a:srgbClr val="464646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67"/>
          <p:cNvSpPr txBox="1"/>
          <p:nvPr>
            <p:ph type="title"/>
          </p:nvPr>
        </p:nvSpPr>
        <p:spPr>
          <a:xfrm>
            <a:off x="442913" y="432001"/>
            <a:ext cx="11306175" cy="13872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eorgia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67"/>
          <p:cNvSpPr txBox="1"/>
          <p:nvPr>
            <p:ph idx="1" type="body"/>
          </p:nvPr>
        </p:nvSpPr>
        <p:spPr>
          <a:xfrm>
            <a:off x="442914" y="2103438"/>
            <a:ext cx="3529012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2pPr>
            <a:lvl3pPr indent="-3302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>
                <a:solidFill>
                  <a:schemeClr val="lt1"/>
                </a:solidFill>
              </a:defRPr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>
                <a:solidFill>
                  <a:schemeClr val="lt1"/>
                </a:solidFill>
              </a:defRPr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>
                <a:solidFill>
                  <a:schemeClr val="lt1"/>
                </a:solidFill>
              </a:defRPr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67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67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67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Text Boxes for Icons - Subtitle">
  <p:cSld name="Four Text Boxes for Icons - Subtitle"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29"/>
          <p:cNvSpPr txBox="1"/>
          <p:nvPr>
            <p:ph type="title"/>
          </p:nvPr>
        </p:nvSpPr>
        <p:spPr>
          <a:xfrm>
            <a:off x="442913" y="430514"/>
            <a:ext cx="11306175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5" name="Google Shape;525;p29"/>
          <p:cNvSpPr txBox="1"/>
          <p:nvPr>
            <p:ph idx="1" type="subTitle"/>
          </p:nvPr>
        </p:nvSpPr>
        <p:spPr>
          <a:xfrm>
            <a:off x="442912" y="933433"/>
            <a:ext cx="11306176" cy="885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526" name="Google Shape;526;p29"/>
          <p:cNvSpPr txBox="1"/>
          <p:nvPr>
            <p:ph idx="2" type="body"/>
          </p:nvPr>
        </p:nvSpPr>
        <p:spPr>
          <a:xfrm>
            <a:off x="447233" y="3429000"/>
            <a:ext cx="256032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27" name="Google Shape;527;p29"/>
          <p:cNvSpPr txBox="1"/>
          <p:nvPr>
            <p:ph idx="3" type="body"/>
          </p:nvPr>
        </p:nvSpPr>
        <p:spPr>
          <a:xfrm>
            <a:off x="3359638" y="3429000"/>
            <a:ext cx="256032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28" name="Google Shape;528;p29"/>
          <p:cNvSpPr txBox="1"/>
          <p:nvPr>
            <p:ph idx="4" type="body"/>
          </p:nvPr>
        </p:nvSpPr>
        <p:spPr>
          <a:xfrm>
            <a:off x="6276363" y="3429000"/>
            <a:ext cx="256032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29" name="Google Shape;529;p29"/>
          <p:cNvSpPr txBox="1"/>
          <p:nvPr>
            <p:ph idx="5" type="body"/>
          </p:nvPr>
        </p:nvSpPr>
        <p:spPr>
          <a:xfrm>
            <a:off x="9193088" y="3429000"/>
            <a:ext cx="256032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30" name="Google Shape;530;p29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1" name="Google Shape;531;p29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2" name="Google Shape;532;p29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Team Images">
  <p:cSld name="Four Team Images"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30"/>
          <p:cNvSpPr txBox="1"/>
          <p:nvPr>
            <p:ph type="title"/>
          </p:nvPr>
        </p:nvSpPr>
        <p:spPr>
          <a:xfrm>
            <a:off x="442913" y="432000"/>
            <a:ext cx="11306175" cy="138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5" name="Google Shape;535;p30"/>
          <p:cNvSpPr/>
          <p:nvPr>
            <p:ph idx="2" type="pic"/>
          </p:nvPr>
        </p:nvSpPr>
        <p:spPr>
          <a:xfrm>
            <a:off x="442911" y="2103120"/>
            <a:ext cx="1325880" cy="132588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536" name="Google Shape;536;p30"/>
          <p:cNvSpPr/>
          <p:nvPr>
            <p:ph idx="3" type="pic"/>
          </p:nvPr>
        </p:nvSpPr>
        <p:spPr>
          <a:xfrm>
            <a:off x="3359638" y="2103120"/>
            <a:ext cx="1325880" cy="132588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537" name="Google Shape;537;p30"/>
          <p:cNvSpPr/>
          <p:nvPr>
            <p:ph idx="4" type="pic"/>
          </p:nvPr>
        </p:nvSpPr>
        <p:spPr>
          <a:xfrm>
            <a:off x="6276363" y="2103120"/>
            <a:ext cx="1325880" cy="132588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538" name="Google Shape;538;p30"/>
          <p:cNvSpPr/>
          <p:nvPr>
            <p:ph idx="5" type="pic"/>
          </p:nvPr>
        </p:nvSpPr>
        <p:spPr>
          <a:xfrm>
            <a:off x="9193088" y="2103120"/>
            <a:ext cx="1325880" cy="132588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539" name="Google Shape;539;p30"/>
          <p:cNvSpPr txBox="1"/>
          <p:nvPr>
            <p:ph idx="1" type="body"/>
          </p:nvPr>
        </p:nvSpPr>
        <p:spPr>
          <a:xfrm>
            <a:off x="447233" y="3657600"/>
            <a:ext cx="256032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40" name="Google Shape;540;p30"/>
          <p:cNvSpPr txBox="1"/>
          <p:nvPr>
            <p:ph idx="6" type="body"/>
          </p:nvPr>
        </p:nvSpPr>
        <p:spPr>
          <a:xfrm>
            <a:off x="3359638" y="3657600"/>
            <a:ext cx="256032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41" name="Google Shape;541;p30"/>
          <p:cNvSpPr txBox="1"/>
          <p:nvPr>
            <p:ph idx="7" type="body"/>
          </p:nvPr>
        </p:nvSpPr>
        <p:spPr>
          <a:xfrm>
            <a:off x="6276363" y="3657600"/>
            <a:ext cx="256032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42" name="Google Shape;542;p30"/>
          <p:cNvSpPr txBox="1"/>
          <p:nvPr>
            <p:ph idx="8" type="body"/>
          </p:nvPr>
        </p:nvSpPr>
        <p:spPr>
          <a:xfrm>
            <a:off x="9193088" y="3657600"/>
            <a:ext cx="256032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43" name="Google Shape;543;p30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4" name="Google Shape;544;p30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5" name="Google Shape;545;p30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Team Images - Subtitle">
  <p:cSld name="Four Team Images - Subtitle"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31"/>
          <p:cNvSpPr txBox="1"/>
          <p:nvPr>
            <p:ph type="title"/>
          </p:nvPr>
        </p:nvSpPr>
        <p:spPr>
          <a:xfrm>
            <a:off x="442913" y="430514"/>
            <a:ext cx="11306175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8" name="Google Shape;548;p31"/>
          <p:cNvSpPr txBox="1"/>
          <p:nvPr>
            <p:ph idx="1" type="subTitle"/>
          </p:nvPr>
        </p:nvSpPr>
        <p:spPr>
          <a:xfrm>
            <a:off x="442912" y="933433"/>
            <a:ext cx="11306176" cy="885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549" name="Google Shape;549;p31"/>
          <p:cNvSpPr/>
          <p:nvPr>
            <p:ph idx="2" type="pic"/>
          </p:nvPr>
        </p:nvSpPr>
        <p:spPr>
          <a:xfrm>
            <a:off x="442911" y="2103120"/>
            <a:ext cx="1325880" cy="132588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550" name="Google Shape;550;p31"/>
          <p:cNvSpPr/>
          <p:nvPr>
            <p:ph idx="3" type="pic"/>
          </p:nvPr>
        </p:nvSpPr>
        <p:spPr>
          <a:xfrm>
            <a:off x="3359638" y="2103120"/>
            <a:ext cx="1325880" cy="132588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551" name="Google Shape;551;p31"/>
          <p:cNvSpPr/>
          <p:nvPr>
            <p:ph idx="4" type="pic"/>
          </p:nvPr>
        </p:nvSpPr>
        <p:spPr>
          <a:xfrm>
            <a:off x="6276363" y="2103120"/>
            <a:ext cx="1325880" cy="132588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552" name="Google Shape;552;p31"/>
          <p:cNvSpPr/>
          <p:nvPr>
            <p:ph idx="5" type="pic"/>
          </p:nvPr>
        </p:nvSpPr>
        <p:spPr>
          <a:xfrm>
            <a:off x="9193088" y="2103120"/>
            <a:ext cx="1325880" cy="132588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553" name="Google Shape;553;p31"/>
          <p:cNvSpPr txBox="1"/>
          <p:nvPr>
            <p:ph idx="6" type="body"/>
          </p:nvPr>
        </p:nvSpPr>
        <p:spPr>
          <a:xfrm>
            <a:off x="447233" y="3657600"/>
            <a:ext cx="256032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54" name="Google Shape;554;p31"/>
          <p:cNvSpPr txBox="1"/>
          <p:nvPr>
            <p:ph idx="7" type="body"/>
          </p:nvPr>
        </p:nvSpPr>
        <p:spPr>
          <a:xfrm>
            <a:off x="3359638" y="3657600"/>
            <a:ext cx="256032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55" name="Google Shape;555;p31"/>
          <p:cNvSpPr txBox="1"/>
          <p:nvPr>
            <p:ph idx="8" type="body"/>
          </p:nvPr>
        </p:nvSpPr>
        <p:spPr>
          <a:xfrm>
            <a:off x="6276363" y="3657600"/>
            <a:ext cx="256032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56" name="Google Shape;556;p31"/>
          <p:cNvSpPr txBox="1"/>
          <p:nvPr>
            <p:ph idx="9" type="body"/>
          </p:nvPr>
        </p:nvSpPr>
        <p:spPr>
          <a:xfrm>
            <a:off x="9193088" y="3657600"/>
            <a:ext cx="256032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57" name="Google Shape;557;p31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8" name="Google Shape;558;p31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9" name="Google Shape;559;p31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Chart">
  <p:cSld name="One Column Chart"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32"/>
          <p:cNvSpPr txBox="1"/>
          <p:nvPr>
            <p:ph type="title"/>
          </p:nvPr>
        </p:nvSpPr>
        <p:spPr>
          <a:xfrm>
            <a:off x="442913" y="432000"/>
            <a:ext cx="11306175" cy="138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2" name="Google Shape;562;p32"/>
          <p:cNvSpPr txBox="1"/>
          <p:nvPr>
            <p:ph idx="1" type="body"/>
          </p:nvPr>
        </p:nvSpPr>
        <p:spPr>
          <a:xfrm>
            <a:off x="442914" y="2103438"/>
            <a:ext cx="3529012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3" name="Google Shape;563;p32"/>
          <p:cNvSpPr/>
          <p:nvPr>
            <p:ph idx="2" type="chart"/>
          </p:nvPr>
        </p:nvSpPr>
        <p:spPr>
          <a:xfrm>
            <a:off x="5600701" y="1428750"/>
            <a:ext cx="6148387" cy="4743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4" name="Google Shape;564;p32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5" name="Google Shape;565;p32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6" name="Google Shape;566;p32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Chart - Subtitle">
  <p:cSld name="One Column Chart - Subtitle"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33"/>
          <p:cNvSpPr txBox="1"/>
          <p:nvPr>
            <p:ph type="title"/>
          </p:nvPr>
        </p:nvSpPr>
        <p:spPr>
          <a:xfrm>
            <a:off x="442913" y="430514"/>
            <a:ext cx="11306175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9" name="Google Shape;569;p33"/>
          <p:cNvSpPr txBox="1"/>
          <p:nvPr>
            <p:ph idx="1" type="subTitle"/>
          </p:nvPr>
        </p:nvSpPr>
        <p:spPr>
          <a:xfrm>
            <a:off x="442912" y="933433"/>
            <a:ext cx="11306176" cy="885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570" name="Google Shape;570;p33"/>
          <p:cNvSpPr txBox="1"/>
          <p:nvPr>
            <p:ph idx="2" type="body"/>
          </p:nvPr>
        </p:nvSpPr>
        <p:spPr>
          <a:xfrm>
            <a:off x="442914" y="2103438"/>
            <a:ext cx="3529012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1" name="Google Shape;571;p33"/>
          <p:cNvSpPr/>
          <p:nvPr>
            <p:ph idx="3" type="chart"/>
          </p:nvPr>
        </p:nvSpPr>
        <p:spPr>
          <a:xfrm>
            <a:off x="5600701" y="1428750"/>
            <a:ext cx="6148387" cy="4743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2" name="Google Shape;572;p33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3" name="Google Shape;573;p33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4" name="Google Shape;574;p33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Chart Dark">
  <p:cSld name="One Column Chart Dark">
    <p:bg>
      <p:bgPr>
        <a:solidFill>
          <a:srgbClr val="464646"/>
        </a:solidFill>
      </p:bgPr>
    </p:bg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34"/>
          <p:cNvSpPr txBox="1"/>
          <p:nvPr>
            <p:ph type="title"/>
          </p:nvPr>
        </p:nvSpPr>
        <p:spPr>
          <a:xfrm>
            <a:off x="442913" y="432001"/>
            <a:ext cx="11306175" cy="13872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eorgia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7" name="Google Shape;577;p34"/>
          <p:cNvSpPr txBox="1"/>
          <p:nvPr>
            <p:ph idx="1" type="body"/>
          </p:nvPr>
        </p:nvSpPr>
        <p:spPr>
          <a:xfrm>
            <a:off x="442914" y="2103438"/>
            <a:ext cx="3529012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2pPr>
            <a:lvl3pPr indent="-3302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>
                <a:solidFill>
                  <a:schemeClr val="lt1"/>
                </a:solidFill>
              </a:defRPr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5pPr>
            <a:lvl6pPr indent="-3302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>
                <a:solidFill>
                  <a:schemeClr val="lt1"/>
                </a:solidFill>
              </a:defRPr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>
                <a:solidFill>
                  <a:schemeClr val="lt1"/>
                </a:solidFill>
              </a:defRPr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78" name="Google Shape;578;p34"/>
          <p:cNvSpPr/>
          <p:nvPr>
            <p:ph idx="2" type="chart"/>
          </p:nvPr>
        </p:nvSpPr>
        <p:spPr>
          <a:xfrm>
            <a:off x="5600701" y="1428750"/>
            <a:ext cx="6148387" cy="4743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9" name="Google Shape;579;p34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0" name="Google Shape;580;p34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1" name="Google Shape;581;p34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35"/>
          <p:cNvSpPr txBox="1"/>
          <p:nvPr>
            <p:ph type="title"/>
          </p:nvPr>
        </p:nvSpPr>
        <p:spPr>
          <a:xfrm>
            <a:off x="442913" y="432001"/>
            <a:ext cx="11306175" cy="13872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4" name="Google Shape;584;p35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5" name="Google Shape;585;p35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6" name="Google Shape;586;p35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36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9" name="Google Shape;589;p36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0" name="Google Shape;590;p36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No Footer" showMasterSp="0">
  <p:cSld name="Blank No Footer"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fographic and Chart">
  <p:cSld name="Infographic and Chart"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38"/>
          <p:cNvSpPr txBox="1"/>
          <p:nvPr>
            <p:ph type="title"/>
          </p:nvPr>
        </p:nvSpPr>
        <p:spPr>
          <a:xfrm>
            <a:off x="442913" y="432001"/>
            <a:ext cx="11306175" cy="13872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4" name="Google Shape;594;p38"/>
          <p:cNvSpPr/>
          <p:nvPr/>
        </p:nvSpPr>
        <p:spPr>
          <a:xfrm>
            <a:off x="0" y="2103438"/>
            <a:ext cx="3971925" cy="4068762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38"/>
          <p:cNvSpPr txBox="1"/>
          <p:nvPr>
            <p:ph idx="1" type="body"/>
          </p:nvPr>
        </p:nvSpPr>
        <p:spPr>
          <a:xfrm>
            <a:off x="360370" y="2377440"/>
            <a:ext cx="3611880" cy="1737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600"/>
              <a:buNone/>
              <a:defRPr b="1" sz="136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6" name="Google Shape;596;p38"/>
          <p:cNvSpPr txBox="1"/>
          <p:nvPr>
            <p:ph idx="2" type="body"/>
          </p:nvPr>
        </p:nvSpPr>
        <p:spPr>
          <a:xfrm>
            <a:off x="442914" y="3931920"/>
            <a:ext cx="3328986" cy="20617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0" sz="1600">
                <a:solidFill>
                  <a:schemeClr val="lt1"/>
                </a:solidFill>
              </a:defRPr>
            </a:lvl1pPr>
            <a:lvl2pPr indent="-3302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>
                <a:solidFill>
                  <a:schemeClr val="lt1"/>
                </a:solidFill>
              </a:defRPr>
            </a:lvl2pPr>
            <a:lvl3pPr indent="-3302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b="0">
                <a:solidFill>
                  <a:schemeClr val="lt1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>
                <a:solidFill>
                  <a:schemeClr val="lt1"/>
                </a:solidFill>
              </a:defRPr>
            </a:lvl4pPr>
            <a:lvl5pPr indent="-3302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b="0">
                <a:solidFill>
                  <a:schemeClr val="lt1"/>
                </a:solidFill>
              </a:defRPr>
            </a:lvl5pPr>
            <a:lvl6pPr indent="-3302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>
                <a:solidFill>
                  <a:schemeClr val="lt1"/>
                </a:solidFill>
              </a:defRPr>
            </a:lvl6pPr>
            <a:lvl7pPr indent="-3302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>
                <a:solidFill>
                  <a:schemeClr val="lt1"/>
                </a:solidFill>
              </a:defRPr>
            </a:lvl7pPr>
            <a:lvl8pPr indent="-3302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>
                <a:solidFill>
                  <a:schemeClr val="lt1"/>
                </a:solidFill>
              </a:defRPr>
            </a:lvl8pPr>
            <a:lvl9pPr indent="-3302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600"/>
              <a:buFont typeface="Arial"/>
              <a:buChar char="–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97" name="Google Shape;597;p38"/>
          <p:cNvSpPr/>
          <p:nvPr>
            <p:ph idx="3" type="chart"/>
          </p:nvPr>
        </p:nvSpPr>
        <p:spPr>
          <a:xfrm>
            <a:off x="4327525" y="2095500"/>
            <a:ext cx="7421563" cy="40766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8" name="Google Shape;598;p38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9" name="Google Shape;599;p38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0" name="Google Shape;600;p38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8"/>
          <p:cNvSpPr txBox="1"/>
          <p:nvPr>
            <p:ph type="title"/>
          </p:nvPr>
        </p:nvSpPr>
        <p:spPr>
          <a:xfrm>
            <a:off x="442913" y="432000"/>
            <a:ext cx="11306175" cy="138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68"/>
          <p:cNvSpPr txBox="1"/>
          <p:nvPr>
            <p:ph idx="1" type="body"/>
          </p:nvPr>
        </p:nvSpPr>
        <p:spPr>
          <a:xfrm>
            <a:off x="442913" y="2103438"/>
            <a:ext cx="5473700" cy="40687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68"/>
          <p:cNvSpPr txBox="1"/>
          <p:nvPr>
            <p:ph idx="2" type="body"/>
          </p:nvPr>
        </p:nvSpPr>
        <p:spPr>
          <a:xfrm>
            <a:off x="6275388" y="2103438"/>
            <a:ext cx="5473700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68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68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68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Content Infographic">
  <p:cSld name="Three Content Infographic"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39"/>
          <p:cNvSpPr txBox="1"/>
          <p:nvPr>
            <p:ph type="title"/>
          </p:nvPr>
        </p:nvSpPr>
        <p:spPr>
          <a:xfrm>
            <a:off x="442913" y="432001"/>
            <a:ext cx="11306175" cy="13872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3" name="Google Shape;603;p39"/>
          <p:cNvSpPr txBox="1"/>
          <p:nvPr>
            <p:ph idx="1" type="body"/>
          </p:nvPr>
        </p:nvSpPr>
        <p:spPr>
          <a:xfrm>
            <a:off x="442913" y="2095500"/>
            <a:ext cx="3529012" cy="133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8500"/>
              <a:buNone/>
              <a:defRPr b="0" sz="85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4" name="Google Shape;604;p39"/>
          <p:cNvSpPr txBox="1"/>
          <p:nvPr>
            <p:ph idx="2" type="body"/>
          </p:nvPr>
        </p:nvSpPr>
        <p:spPr>
          <a:xfrm>
            <a:off x="4327524" y="2095500"/>
            <a:ext cx="3533775" cy="133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500"/>
              <a:buNone/>
              <a:defRPr b="0" sz="8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5" name="Google Shape;605;p39"/>
          <p:cNvSpPr txBox="1"/>
          <p:nvPr>
            <p:ph idx="3" type="body"/>
          </p:nvPr>
        </p:nvSpPr>
        <p:spPr>
          <a:xfrm>
            <a:off x="8222571" y="2095500"/>
            <a:ext cx="3529012" cy="133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500"/>
              <a:buNone/>
              <a:defRPr b="0" sz="85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39"/>
          <p:cNvSpPr txBox="1"/>
          <p:nvPr>
            <p:ph idx="4" type="body"/>
          </p:nvPr>
        </p:nvSpPr>
        <p:spPr>
          <a:xfrm>
            <a:off x="442913" y="3599542"/>
            <a:ext cx="3529012" cy="25780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2pPr>
            <a:lvl3pPr indent="-3302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solidFill>
                  <a:schemeClr val="dk1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>
                <a:solidFill>
                  <a:schemeClr val="dk1"/>
                </a:solidFill>
              </a:defRPr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7" name="Google Shape;607;p39"/>
          <p:cNvSpPr txBox="1"/>
          <p:nvPr>
            <p:ph idx="5" type="body"/>
          </p:nvPr>
        </p:nvSpPr>
        <p:spPr>
          <a:xfrm>
            <a:off x="4327525" y="3599542"/>
            <a:ext cx="3533775" cy="25780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2pPr>
            <a:lvl3pPr indent="-3302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solidFill>
                  <a:schemeClr val="dk1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>
                <a:solidFill>
                  <a:schemeClr val="dk1"/>
                </a:solidFill>
              </a:defRPr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39"/>
          <p:cNvSpPr txBox="1"/>
          <p:nvPr>
            <p:ph idx="6" type="body"/>
          </p:nvPr>
        </p:nvSpPr>
        <p:spPr>
          <a:xfrm>
            <a:off x="8222571" y="3599542"/>
            <a:ext cx="3529012" cy="25780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2pPr>
            <a:lvl3pPr indent="-3302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solidFill>
                  <a:schemeClr val="dk1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>
                <a:solidFill>
                  <a:schemeClr val="dk1"/>
                </a:solidFill>
              </a:defRPr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39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0" name="Google Shape;610;p39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1" name="Google Shape;611;p39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hart Dark">
  <p:cSld name="Title and Chart Dark">
    <p:bg>
      <p:bgPr>
        <a:solidFill>
          <a:srgbClr val="464646"/>
        </a:solidFill>
      </p:bgPr>
    </p:bg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40"/>
          <p:cNvSpPr txBox="1"/>
          <p:nvPr>
            <p:ph type="title"/>
          </p:nvPr>
        </p:nvSpPr>
        <p:spPr>
          <a:xfrm>
            <a:off x="442913" y="432001"/>
            <a:ext cx="11306175" cy="13872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eorgia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4" name="Google Shape;614;p40"/>
          <p:cNvSpPr/>
          <p:nvPr>
            <p:ph idx="2" type="chart"/>
          </p:nvPr>
        </p:nvSpPr>
        <p:spPr>
          <a:xfrm>
            <a:off x="442913" y="2103438"/>
            <a:ext cx="11306175" cy="40687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5" name="Google Shape;615;p40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6" name="Google Shape;616;p40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7" name="Google Shape;617;p40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 Light" showMasterSp="0">
  <p:cSld name="Thank You Light">
    <p:bg>
      <p:bgPr>
        <a:solidFill>
          <a:schemeClr val="lt1"/>
        </a:solidFill>
      </p:bgPr>
    </p:bg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41"/>
          <p:cNvSpPr txBox="1"/>
          <p:nvPr>
            <p:ph type="ctrTitle"/>
          </p:nvPr>
        </p:nvSpPr>
        <p:spPr>
          <a:xfrm>
            <a:off x="442914" y="428625"/>
            <a:ext cx="5473699" cy="242887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5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0" name="Google Shape;620;p41"/>
          <p:cNvSpPr txBox="1"/>
          <p:nvPr/>
        </p:nvSpPr>
        <p:spPr>
          <a:xfrm>
            <a:off x="442913" y="4400548"/>
            <a:ext cx="5473699" cy="3404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nl-NL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pwc.com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41"/>
          <p:cNvSpPr/>
          <p:nvPr/>
        </p:nvSpPr>
        <p:spPr>
          <a:xfrm>
            <a:off x="0" y="4940854"/>
            <a:ext cx="12192000" cy="1917146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41"/>
          <p:cNvSpPr txBox="1"/>
          <p:nvPr>
            <p:ph idx="1" type="body"/>
          </p:nvPr>
        </p:nvSpPr>
        <p:spPr>
          <a:xfrm>
            <a:off x="442912" y="5259600"/>
            <a:ext cx="11306176" cy="145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sz="12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sz="12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sz="12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sz="12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sz="12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23" name="Google Shape;623;p41"/>
          <p:cNvSpPr/>
          <p:nvPr/>
        </p:nvSpPr>
        <p:spPr>
          <a:xfrm>
            <a:off x="5334000" y="0"/>
            <a:ext cx="6858000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Orange" showMasterSp="0">
  <p:cSld name="Section Header Orange">
    <p:bg>
      <p:bgPr>
        <a:solidFill>
          <a:srgbClr val="D04A02"/>
        </a:solidFill>
      </p:bgPr>
    </p:bg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42"/>
          <p:cNvSpPr txBox="1"/>
          <p:nvPr>
            <p:ph type="title"/>
          </p:nvPr>
        </p:nvSpPr>
        <p:spPr>
          <a:xfrm>
            <a:off x="4951413" y="2103438"/>
            <a:ext cx="4936658" cy="25642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b="0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6" name="Google Shape;626;p42"/>
          <p:cNvSpPr txBox="1"/>
          <p:nvPr>
            <p:ph idx="1" type="subTitle"/>
          </p:nvPr>
        </p:nvSpPr>
        <p:spPr>
          <a:xfrm>
            <a:off x="442912" y="0"/>
            <a:ext cx="4344987" cy="68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b="0" sz="65000">
                <a:solidFill>
                  <a:schemeClr val="lt1"/>
                </a:solidFill>
              </a:defRPr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Red" showMasterSp="0">
  <p:cSld name="Section Header Red">
    <p:bg>
      <p:bgPr>
        <a:solidFill>
          <a:srgbClr val="E0301E"/>
        </a:solidFill>
      </p:bgPr>
    </p:bg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43"/>
          <p:cNvSpPr txBox="1"/>
          <p:nvPr>
            <p:ph type="title"/>
          </p:nvPr>
        </p:nvSpPr>
        <p:spPr>
          <a:xfrm>
            <a:off x="4951413" y="2103438"/>
            <a:ext cx="4936658" cy="25642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b="0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9" name="Google Shape;629;p43"/>
          <p:cNvSpPr txBox="1"/>
          <p:nvPr>
            <p:ph idx="1" type="subTitle"/>
          </p:nvPr>
        </p:nvSpPr>
        <p:spPr>
          <a:xfrm>
            <a:off x="442912" y="0"/>
            <a:ext cx="4344987" cy="68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b="0" sz="65000">
                <a:solidFill>
                  <a:schemeClr val="lt1"/>
                </a:solidFill>
              </a:defRPr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Rose" showMasterSp="0">
  <p:cSld name="Section Header Rose">
    <p:bg>
      <p:bgPr>
        <a:solidFill>
          <a:srgbClr val="DB536A"/>
        </a:solidFill>
      </p:bgPr>
    </p:bg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44"/>
          <p:cNvSpPr txBox="1"/>
          <p:nvPr>
            <p:ph type="title"/>
          </p:nvPr>
        </p:nvSpPr>
        <p:spPr>
          <a:xfrm>
            <a:off x="4951413" y="2103438"/>
            <a:ext cx="4936658" cy="25642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b="0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2" name="Google Shape;632;p44"/>
          <p:cNvSpPr txBox="1"/>
          <p:nvPr>
            <p:ph idx="1" type="subTitle"/>
          </p:nvPr>
        </p:nvSpPr>
        <p:spPr>
          <a:xfrm>
            <a:off x="442912" y="0"/>
            <a:ext cx="4344987" cy="68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b="0" sz="65000">
                <a:solidFill>
                  <a:schemeClr val="lt1"/>
                </a:solidFill>
              </a:defRPr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Grey" showMasterSp="0">
  <p:cSld name="Section Header Grey">
    <p:bg>
      <p:bgPr>
        <a:solidFill>
          <a:srgbClr val="464646"/>
        </a:solidFill>
      </p:bgPr>
    </p:bg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45"/>
          <p:cNvSpPr txBox="1"/>
          <p:nvPr>
            <p:ph type="title"/>
          </p:nvPr>
        </p:nvSpPr>
        <p:spPr>
          <a:xfrm>
            <a:off x="4951413" y="2103438"/>
            <a:ext cx="4936658" cy="25642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b="0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5" name="Google Shape;635;p45"/>
          <p:cNvSpPr txBox="1"/>
          <p:nvPr>
            <p:ph idx="1" type="subTitle"/>
          </p:nvPr>
        </p:nvSpPr>
        <p:spPr>
          <a:xfrm>
            <a:off x="442912" y="0"/>
            <a:ext cx="4344987" cy="68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b="0" sz="65000">
                <a:solidFill>
                  <a:schemeClr val="lt1"/>
                </a:solidFill>
              </a:defRPr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None/>
              <a:defRPr sz="650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Orange Manual" showMasterSp="0">
  <p:cSld name="Section Header Orange Manual">
    <p:bg>
      <p:bgPr>
        <a:solidFill>
          <a:srgbClr val="D04A02"/>
        </a:solidFill>
      </p:bgPr>
    </p:bg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46"/>
          <p:cNvSpPr txBox="1"/>
          <p:nvPr>
            <p:ph type="title"/>
          </p:nvPr>
        </p:nvSpPr>
        <p:spPr>
          <a:xfrm>
            <a:off x="442913" y="428625"/>
            <a:ext cx="1374457" cy="1965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400"/>
              <a:buFont typeface="Arial"/>
              <a:buNone/>
              <a:defRPr b="0" sz="1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Red Manual" showMasterSp="0">
  <p:cSld name="Section Header Red Manual">
    <p:bg>
      <p:bgPr>
        <a:solidFill>
          <a:srgbClr val="E0301E"/>
        </a:solidFill>
      </p:bgPr>
    </p:bg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47"/>
          <p:cNvSpPr txBox="1"/>
          <p:nvPr>
            <p:ph type="title"/>
          </p:nvPr>
        </p:nvSpPr>
        <p:spPr>
          <a:xfrm>
            <a:off x="442913" y="428625"/>
            <a:ext cx="1374457" cy="1965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400"/>
              <a:buFont typeface="Arial"/>
              <a:buNone/>
              <a:defRPr b="0" sz="1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Rose Manual" showMasterSp="0">
  <p:cSld name="Section Header Rose Manual">
    <p:bg>
      <p:bgPr>
        <a:solidFill>
          <a:srgbClr val="DB536A"/>
        </a:solidFill>
      </p:bgPr>
    </p:bg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48"/>
          <p:cNvSpPr txBox="1"/>
          <p:nvPr>
            <p:ph type="title"/>
          </p:nvPr>
        </p:nvSpPr>
        <p:spPr>
          <a:xfrm>
            <a:off x="442913" y="428625"/>
            <a:ext cx="1374457" cy="1965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400"/>
              <a:buFont typeface="Arial"/>
              <a:buNone/>
              <a:defRPr b="0" sz="1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 - Subtitle">
  <p:cSld name="Two Content - Subtitle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69"/>
          <p:cNvSpPr txBox="1"/>
          <p:nvPr>
            <p:ph type="title"/>
          </p:nvPr>
        </p:nvSpPr>
        <p:spPr>
          <a:xfrm>
            <a:off x="442913" y="430514"/>
            <a:ext cx="11306175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69"/>
          <p:cNvSpPr txBox="1"/>
          <p:nvPr>
            <p:ph idx="1" type="subTitle"/>
          </p:nvPr>
        </p:nvSpPr>
        <p:spPr>
          <a:xfrm>
            <a:off x="442912" y="933433"/>
            <a:ext cx="11306176" cy="885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71" name="Google Shape;71;p69"/>
          <p:cNvSpPr txBox="1"/>
          <p:nvPr>
            <p:ph idx="2" type="body"/>
          </p:nvPr>
        </p:nvSpPr>
        <p:spPr>
          <a:xfrm>
            <a:off x="442913" y="2103438"/>
            <a:ext cx="5473700" cy="40687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69"/>
          <p:cNvSpPr txBox="1"/>
          <p:nvPr>
            <p:ph idx="3" type="body"/>
          </p:nvPr>
        </p:nvSpPr>
        <p:spPr>
          <a:xfrm>
            <a:off x="6275388" y="2103437"/>
            <a:ext cx="5473699" cy="40687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302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" name="Google Shape;73;p69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69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69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Grey Manual" showMasterSp="0">
  <p:cSld name="Section Header Grey Manual">
    <p:bg>
      <p:bgPr>
        <a:solidFill>
          <a:srgbClr val="464646"/>
        </a:solidFill>
      </p:bgPr>
    </p:bg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49"/>
          <p:cNvSpPr txBox="1"/>
          <p:nvPr>
            <p:ph type="title"/>
          </p:nvPr>
        </p:nvSpPr>
        <p:spPr>
          <a:xfrm>
            <a:off x="442913" y="428625"/>
            <a:ext cx="1374457" cy="1965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400"/>
              <a:buFont typeface="Arial"/>
              <a:buNone/>
              <a:defRPr b="0" sz="1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1 Image Full">
  <p:cSld name="Quote 1 Image Full">
    <p:bg>
      <p:bgPr>
        <a:solidFill>
          <a:srgbClr val="DEDEDE"/>
        </a:solidFill>
      </p:bgPr>
    </p:bg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50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646" name="Google Shape;646;p50"/>
          <p:cNvSpPr txBox="1"/>
          <p:nvPr>
            <p:ph idx="1" type="body"/>
          </p:nvPr>
        </p:nvSpPr>
        <p:spPr>
          <a:xfrm>
            <a:off x="0" y="1143000"/>
            <a:ext cx="4572000" cy="4572000"/>
          </a:xfrm>
          <a:prstGeom prst="rect">
            <a:avLst/>
          </a:prstGeom>
          <a:solidFill>
            <a:srgbClr val="E0301E"/>
          </a:solidFill>
          <a:ln>
            <a:noFill/>
          </a:ln>
        </p:spPr>
        <p:txBody>
          <a:bodyPr anchorCtr="0" anchor="t" bIns="180000" lIns="438900" spcFirstLastPara="1" rIns="252000" wrap="square" tIns="14400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b="0" sz="26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47" name="Google Shape;647;p50"/>
          <p:cNvSpPr/>
          <p:nvPr/>
        </p:nvSpPr>
        <p:spPr>
          <a:xfrm>
            <a:off x="442913" y="1623703"/>
            <a:ext cx="871538" cy="679450"/>
          </a:xfrm>
          <a:custGeom>
            <a:rect b="b" l="l" r="r" t="t"/>
            <a:pathLst>
              <a:path extrusionOk="0" h="1424" w="1811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" name="Google Shape;648;p50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9" name="Google Shape;649;p50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0" name="Google Shape;650;p50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1 Image Orange">
  <p:cSld name="Quote 1 Image Orange">
    <p:bg>
      <p:bgPr>
        <a:solidFill>
          <a:srgbClr val="D04A02"/>
        </a:solidFill>
      </p:bgPr>
    </p:bg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51"/>
          <p:cNvSpPr/>
          <p:nvPr>
            <p:ph idx="2" type="pic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653" name="Google Shape;653;p51"/>
          <p:cNvSpPr txBox="1"/>
          <p:nvPr>
            <p:ph idx="1" type="body"/>
          </p:nvPr>
        </p:nvSpPr>
        <p:spPr>
          <a:xfrm>
            <a:off x="442913" y="1714500"/>
            <a:ext cx="5299393" cy="44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0" sz="3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1" sz="16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4" name="Google Shape;654;p51"/>
          <p:cNvSpPr/>
          <p:nvPr/>
        </p:nvSpPr>
        <p:spPr>
          <a:xfrm>
            <a:off x="442913" y="687001"/>
            <a:ext cx="871538" cy="679450"/>
          </a:xfrm>
          <a:custGeom>
            <a:rect b="b" l="l" r="r" t="t"/>
            <a:pathLst>
              <a:path extrusionOk="0" h="1424" w="1811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5" name="Google Shape;655;p51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6" name="Google Shape;656;p51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7" name="Google Shape;657;p51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1 Image">
  <p:cSld name="Quote 1 Image"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52"/>
          <p:cNvSpPr/>
          <p:nvPr>
            <p:ph idx="2" type="pic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660" name="Google Shape;660;p52"/>
          <p:cNvSpPr txBox="1"/>
          <p:nvPr>
            <p:ph idx="1" type="body"/>
          </p:nvPr>
        </p:nvSpPr>
        <p:spPr>
          <a:xfrm>
            <a:off x="442913" y="1714500"/>
            <a:ext cx="5299393" cy="44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None/>
              <a:defRPr b="0" sz="3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9pPr>
          </a:lstStyle>
          <a:p/>
        </p:txBody>
      </p:sp>
      <p:sp>
        <p:nvSpPr>
          <p:cNvPr id="661" name="Google Shape;661;p52"/>
          <p:cNvSpPr/>
          <p:nvPr/>
        </p:nvSpPr>
        <p:spPr>
          <a:xfrm>
            <a:off x="442913" y="687001"/>
            <a:ext cx="871538" cy="679450"/>
          </a:xfrm>
          <a:custGeom>
            <a:rect b="b" l="l" r="r" t="t"/>
            <a:pathLst>
              <a:path extrusionOk="0" h="1424" w="1811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52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sp>
        <p:nvSpPr>
          <p:cNvPr id="663" name="Google Shape;663;p52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4" name="Google Shape;664;p52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2">
  <p:cSld name="Quote 2"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53"/>
          <p:cNvSpPr txBox="1"/>
          <p:nvPr>
            <p:ph idx="1" type="body"/>
          </p:nvPr>
        </p:nvSpPr>
        <p:spPr>
          <a:xfrm>
            <a:off x="442914" y="2274570"/>
            <a:ext cx="9540366" cy="3897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None/>
              <a:defRPr b="0" sz="3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9pPr>
          </a:lstStyle>
          <a:p/>
        </p:txBody>
      </p:sp>
      <p:sp>
        <p:nvSpPr>
          <p:cNvPr id="667" name="Google Shape;667;p53"/>
          <p:cNvSpPr/>
          <p:nvPr/>
        </p:nvSpPr>
        <p:spPr>
          <a:xfrm>
            <a:off x="442913" y="1362959"/>
            <a:ext cx="871538" cy="679450"/>
          </a:xfrm>
          <a:custGeom>
            <a:rect b="b" l="l" r="r" t="t"/>
            <a:pathLst>
              <a:path extrusionOk="0" h="1424" w="1811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8" name="Google Shape;668;p53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9" name="Google Shape;669;p53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53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2 Orange">
  <p:cSld name="Quote 2 Orange">
    <p:bg>
      <p:bgPr>
        <a:solidFill>
          <a:srgbClr val="D04A02"/>
        </a:solidFill>
      </p:bgPr>
    </p:bg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54"/>
          <p:cNvSpPr txBox="1"/>
          <p:nvPr>
            <p:ph idx="1" type="body"/>
          </p:nvPr>
        </p:nvSpPr>
        <p:spPr>
          <a:xfrm>
            <a:off x="442914" y="2274570"/>
            <a:ext cx="9540366" cy="3897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0" sz="3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1" sz="16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73" name="Google Shape;673;p54"/>
          <p:cNvSpPr/>
          <p:nvPr/>
        </p:nvSpPr>
        <p:spPr>
          <a:xfrm>
            <a:off x="442913" y="1362959"/>
            <a:ext cx="871538" cy="679450"/>
          </a:xfrm>
          <a:custGeom>
            <a:rect b="b" l="l" r="r" t="t"/>
            <a:pathLst>
              <a:path extrusionOk="0" h="1424" w="1811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4" name="Google Shape;674;p54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5" name="Google Shape;675;p54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6" name="Google Shape;676;p54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2 Red">
  <p:cSld name="Quote 2 Red">
    <p:bg>
      <p:bgPr>
        <a:solidFill>
          <a:srgbClr val="E0301E"/>
        </a:solidFill>
      </p:bgPr>
    </p:bg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55"/>
          <p:cNvSpPr txBox="1"/>
          <p:nvPr>
            <p:ph idx="1" type="body"/>
          </p:nvPr>
        </p:nvSpPr>
        <p:spPr>
          <a:xfrm>
            <a:off x="442914" y="2274570"/>
            <a:ext cx="9540366" cy="3897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0" sz="3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1" sz="16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79" name="Google Shape;679;p55"/>
          <p:cNvSpPr/>
          <p:nvPr/>
        </p:nvSpPr>
        <p:spPr>
          <a:xfrm>
            <a:off x="442913" y="1362959"/>
            <a:ext cx="871538" cy="679450"/>
          </a:xfrm>
          <a:custGeom>
            <a:rect b="b" l="l" r="r" t="t"/>
            <a:pathLst>
              <a:path extrusionOk="0" h="1424" w="1811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0" name="Google Shape;680;p55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1" name="Google Shape;681;p55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2" name="Google Shape;682;p55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2 Rose">
  <p:cSld name="Quote 2 Rose">
    <p:bg>
      <p:bgPr>
        <a:solidFill>
          <a:srgbClr val="DB536A"/>
        </a:solidFill>
      </p:bgPr>
    </p:bg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56"/>
          <p:cNvSpPr txBox="1"/>
          <p:nvPr>
            <p:ph idx="1" type="body"/>
          </p:nvPr>
        </p:nvSpPr>
        <p:spPr>
          <a:xfrm>
            <a:off x="442914" y="2274570"/>
            <a:ext cx="9540366" cy="3897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0" sz="3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1" sz="16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85" name="Google Shape;685;p56"/>
          <p:cNvSpPr/>
          <p:nvPr/>
        </p:nvSpPr>
        <p:spPr>
          <a:xfrm>
            <a:off x="442913" y="1362959"/>
            <a:ext cx="871538" cy="679450"/>
          </a:xfrm>
          <a:custGeom>
            <a:rect b="b" l="l" r="r" t="t"/>
            <a:pathLst>
              <a:path extrusionOk="0" h="1424" w="1811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6" name="Google Shape;686;p56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7" name="Google Shape;687;p56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8" name="Google Shape;688;p56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2 Grey">
  <p:cSld name="Quote 2 Grey">
    <p:bg>
      <p:bgPr>
        <a:solidFill>
          <a:srgbClr val="464646"/>
        </a:solidFill>
      </p:bgPr>
    </p:bg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57"/>
          <p:cNvSpPr txBox="1"/>
          <p:nvPr>
            <p:ph idx="1" type="body"/>
          </p:nvPr>
        </p:nvSpPr>
        <p:spPr>
          <a:xfrm>
            <a:off x="442914" y="2274570"/>
            <a:ext cx="9540366" cy="3897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0" sz="3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28600" lvl="1" marL="9144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1" sz="16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91" name="Google Shape;691;p57"/>
          <p:cNvSpPr/>
          <p:nvPr/>
        </p:nvSpPr>
        <p:spPr>
          <a:xfrm>
            <a:off x="442913" y="1362959"/>
            <a:ext cx="871538" cy="679450"/>
          </a:xfrm>
          <a:custGeom>
            <a:rect b="b" l="l" r="r" t="t"/>
            <a:pathLst>
              <a:path extrusionOk="0" h="1424" w="1811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57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3" name="Google Shape;693;p57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57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Split" showMasterSp="0">
  <p:cSld name="Title Slide Split"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58"/>
          <p:cNvSpPr/>
          <p:nvPr>
            <p:ph idx="2" type="pic"/>
          </p:nvPr>
        </p:nvSpPr>
        <p:spPr>
          <a:xfrm>
            <a:off x="5334000" y="0"/>
            <a:ext cx="6858000" cy="685800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697" name="Google Shape;697;p58"/>
          <p:cNvSpPr txBox="1"/>
          <p:nvPr>
            <p:ph type="ctrTitle"/>
          </p:nvPr>
        </p:nvSpPr>
        <p:spPr>
          <a:xfrm>
            <a:off x="442914" y="750888"/>
            <a:ext cx="467518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  <a:defRPr sz="4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8" name="Google Shape;698;p58"/>
          <p:cNvSpPr txBox="1"/>
          <p:nvPr>
            <p:ph idx="1" type="subTitle"/>
          </p:nvPr>
        </p:nvSpPr>
        <p:spPr>
          <a:xfrm>
            <a:off x="442913" y="3956185"/>
            <a:ext cx="4675187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0" sz="1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699" name="Google Shape;699;p58"/>
          <p:cNvSpPr/>
          <p:nvPr/>
        </p:nvSpPr>
        <p:spPr>
          <a:xfrm>
            <a:off x="5334000" y="0"/>
            <a:ext cx="6858000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58"/>
          <p:cNvSpPr/>
          <p:nvPr/>
        </p:nvSpPr>
        <p:spPr>
          <a:xfrm>
            <a:off x="5334000" y="0"/>
            <a:ext cx="6858000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1" name="Google Shape;701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5139" y="5330952"/>
            <a:ext cx="1636776" cy="13511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50" Type="http://schemas.openxmlformats.org/officeDocument/2006/relationships/theme" Target="../theme/theme3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89.xml"/><Relationship Id="rId42" Type="http://schemas.openxmlformats.org/officeDocument/2006/relationships/slideLayout" Target="../slideLayouts/slideLayout91.xml"/><Relationship Id="rId41" Type="http://schemas.openxmlformats.org/officeDocument/2006/relationships/slideLayout" Target="../slideLayouts/slideLayout90.xml"/><Relationship Id="rId44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92.xml"/><Relationship Id="rId46" Type="http://schemas.openxmlformats.org/officeDocument/2006/relationships/slideLayout" Target="../slideLayouts/slideLayout95.xml"/><Relationship Id="rId45" Type="http://schemas.openxmlformats.org/officeDocument/2006/relationships/slideLayout" Target="../slideLayouts/slideLayout94.xml"/><Relationship Id="rId1" Type="http://schemas.openxmlformats.org/officeDocument/2006/relationships/slideLayout" Target="../slideLayouts/slideLayout50.xml"/><Relationship Id="rId2" Type="http://schemas.openxmlformats.org/officeDocument/2006/relationships/slideLayout" Target="../slideLayouts/slideLayout51.xml"/><Relationship Id="rId3" Type="http://schemas.openxmlformats.org/officeDocument/2006/relationships/slideLayout" Target="../slideLayouts/slideLayout52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48" Type="http://schemas.openxmlformats.org/officeDocument/2006/relationships/slideLayout" Target="../slideLayouts/slideLayout97.xml"/><Relationship Id="rId47" Type="http://schemas.openxmlformats.org/officeDocument/2006/relationships/slideLayout" Target="../slideLayouts/slideLayout96.xml"/><Relationship Id="rId49" Type="http://schemas.openxmlformats.org/officeDocument/2006/relationships/slideLayout" Target="../slideLayouts/slideLayout98.xml"/><Relationship Id="rId5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6.xml"/><Relationship Id="rId8" Type="http://schemas.openxmlformats.org/officeDocument/2006/relationships/slideLayout" Target="../slideLayouts/slideLayout57.xml"/><Relationship Id="rId31" Type="http://schemas.openxmlformats.org/officeDocument/2006/relationships/slideLayout" Target="../slideLayouts/slideLayout80.xml"/><Relationship Id="rId30" Type="http://schemas.openxmlformats.org/officeDocument/2006/relationships/slideLayout" Target="../slideLayouts/slideLayout79.xml"/><Relationship Id="rId33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81.xml"/><Relationship Id="rId35" Type="http://schemas.openxmlformats.org/officeDocument/2006/relationships/slideLayout" Target="../slideLayouts/slideLayout84.xml"/><Relationship Id="rId34" Type="http://schemas.openxmlformats.org/officeDocument/2006/relationships/slideLayout" Target="../slideLayouts/slideLayout83.xml"/><Relationship Id="rId37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85.xml"/><Relationship Id="rId39" Type="http://schemas.openxmlformats.org/officeDocument/2006/relationships/slideLayout" Target="../slideLayouts/slideLayout88.xml"/><Relationship Id="rId38" Type="http://schemas.openxmlformats.org/officeDocument/2006/relationships/slideLayout" Target="../slideLayouts/slideLayout87.xml"/><Relationship Id="rId20" Type="http://schemas.openxmlformats.org/officeDocument/2006/relationships/slideLayout" Target="../slideLayouts/slideLayout69.xml"/><Relationship Id="rId22" Type="http://schemas.openxmlformats.org/officeDocument/2006/relationships/slideLayout" Target="../slideLayouts/slideLayout71.xml"/><Relationship Id="rId21" Type="http://schemas.openxmlformats.org/officeDocument/2006/relationships/slideLayout" Target="../slideLayouts/slideLayout70.xml"/><Relationship Id="rId24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72.xml"/><Relationship Id="rId26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74.xml"/><Relationship Id="rId28" Type="http://schemas.openxmlformats.org/officeDocument/2006/relationships/slideLayout" Target="../slideLayouts/slideLayout77.xml"/><Relationship Id="rId27" Type="http://schemas.openxmlformats.org/officeDocument/2006/relationships/slideLayout" Target="../slideLayouts/slideLayout76.xml"/><Relationship Id="rId29" Type="http://schemas.openxmlformats.org/officeDocument/2006/relationships/slideLayout" Target="../slideLayouts/slideLayout78.xml"/><Relationship Id="rId51" Type="http://schemas.openxmlformats.org/officeDocument/2006/relationships/slideLayout" Target="../slideLayouts/slideLayout100.xml"/><Relationship Id="rId50" Type="http://schemas.openxmlformats.org/officeDocument/2006/relationships/slideLayout" Target="../slideLayouts/slideLayout99.xml"/><Relationship Id="rId53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9.xml"/><Relationship Id="rId54" Type="http://schemas.openxmlformats.org/officeDocument/2006/relationships/theme" Target="../theme/theme2.xml"/><Relationship Id="rId13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65.xml"/><Relationship Id="rId19" Type="http://schemas.openxmlformats.org/officeDocument/2006/relationships/slideLayout" Target="../slideLayouts/slideLayout68.xml"/><Relationship Id="rId18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/>
          <p:nvPr>
            <p:ph type="title"/>
          </p:nvPr>
        </p:nvSpPr>
        <p:spPr>
          <a:xfrm>
            <a:off x="442913" y="432001"/>
            <a:ext cx="11306175" cy="13872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b="0" i="0" sz="32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6"/>
          <p:cNvSpPr txBox="1"/>
          <p:nvPr>
            <p:ph idx="1" type="body"/>
          </p:nvPr>
        </p:nvSpPr>
        <p:spPr>
          <a:xfrm>
            <a:off x="442913" y="2103438"/>
            <a:ext cx="11306175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2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6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6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6"/>
          <p:cNvSpPr txBox="1"/>
          <p:nvPr/>
        </p:nvSpPr>
        <p:spPr>
          <a:xfrm>
            <a:off x="442913" y="6492240"/>
            <a:ext cx="5473700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-NL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PwC</a:t>
            </a:r>
            <a:endParaRPr b="0" i="0" sz="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6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3840">
          <p15:clr>
            <a:srgbClr val="F26B43"/>
          </p15:clr>
        </p15:guide>
        <p15:guide id="2" pos="279">
          <p15:clr>
            <a:srgbClr val="F26B43"/>
          </p15:clr>
        </p15:guide>
        <p15:guide id="3" pos="7401">
          <p15:clr>
            <a:srgbClr val="F26B43"/>
          </p15:clr>
        </p15:guide>
        <p15:guide id="4" pos="3953">
          <p15:clr>
            <a:srgbClr val="F26B43"/>
          </p15:clr>
        </p15:guide>
        <p15:guide id="5" pos="3727">
          <p15:clr>
            <a:srgbClr val="F26B43"/>
          </p15:clr>
        </p15:guide>
        <p15:guide id="6" orient="horz" pos="3888">
          <p15:clr>
            <a:srgbClr val="F26B43"/>
          </p15:clr>
        </p15:guide>
        <p15:guide id="7" pos="2726">
          <p15:clr>
            <a:srgbClr val="F26B43"/>
          </p15:clr>
        </p15:guide>
        <p15:guide id="8" pos="2502">
          <p15:clr>
            <a:srgbClr val="F26B43"/>
          </p15:clr>
        </p15:guide>
        <p15:guide id="9" pos="4952">
          <p15:clr>
            <a:srgbClr val="F26B43"/>
          </p15:clr>
        </p15:guide>
        <p15:guide id="10" pos="5177">
          <p15:clr>
            <a:srgbClr val="F26B43"/>
          </p15:clr>
        </p15:guide>
        <p15:guide id="11" orient="horz" pos="2160">
          <p15:clr>
            <a:srgbClr val="F26B43"/>
          </p15:clr>
        </p15:guide>
        <p15:guide id="12" orient="horz" pos="1325">
          <p15:clr>
            <a:srgbClr val="F26B43"/>
          </p15:clr>
        </p15:guide>
        <p15:guide id="13" orient="horz" pos="1146">
          <p15:clr>
            <a:srgbClr val="F26B43"/>
          </p15:clr>
        </p15:guide>
        <p15:guide id="14" orient="horz" pos="27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8"/>
          <p:cNvSpPr txBox="1"/>
          <p:nvPr>
            <p:ph type="title"/>
          </p:nvPr>
        </p:nvSpPr>
        <p:spPr>
          <a:xfrm>
            <a:off x="442913" y="432001"/>
            <a:ext cx="11306175" cy="13872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b="0" i="0" sz="32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54" name="Google Shape;354;p8"/>
          <p:cNvSpPr txBox="1"/>
          <p:nvPr>
            <p:ph idx="1" type="body"/>
          </p:nvPr>
        </p:nvSpPr>
        <p:spPr>
          <a:xfrm>
            <a:off x="442913" y="2103438"/>
            <a:ext cx="11306175" cy="4068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2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5" name="Google Shape;355;p8"/>
          <p:cNvSpPr txBox="1"/>
          <p:nvPr>
            <p:ph idx="11" type="ftr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6" name="Google Shape;356;p8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7" name="Google Shape;357;p8"/>
          <p:cNvSpPr txBox="1"/>
          <p:nvPr/>
        </p:nvSpPr>
        <p:spPr>
          <a:xfrm>
            <a:off x="442913" y="6492240"/>
            <a:ext cx="5473700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-NL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PwC</a:t>
            </a:r>
            <a:endParaRPr b="0" i="0" sz="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8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  <p:sldLayoutId id="2147483721" r:id="rId23"/>
    <p:sldLayoutId id="2147483722" r:id="rId24"/>
    <p:sldLayoutId id="2147483723" r:id="rId25"/>
    <p:sldLayoutId id="2147483724" r:id="rId26"/>
    <p:sldLayoutId id="2147483725" r:id="rId27"/>
    <p:sldLayoutId id="2147483726" r:id="rId28"/>
    <p:sldLayoutId id="2147483727" r:id="rId29"/>
    <p:sldLayoutId id="2147483728" r:id="rId30"/>
    <p:sldLayoutId id="2147483729" r:id="rId31"/>
    <p:sldLayoutId id="2147483730" r:id="rId32"/>
    <p:sldLayoutId id="2147483731" r:id="rId33"/>
    <p:sldLayoutId id="2147483732" r:id="rId34"/>
    <p:sldLayoutId id="2147483733" r:id="rId35"/>
    <p:sldLayoutId id="2147483734" r:id="rId36"/>
    <p:sldLayoutId id="2147483735" r:id="rId37"/>
    <p:sldLayoutId id="2147483736" r:id="rId38"/>
    <p:sldLayoutId id="2147483737" r:id="rId39"/>
    <p:sldLayoutId id="2147483738" r:id="rId40"/>
    <p:sldLayoutId id="2147483739" r:id="rId41"/>
    <p:sldLayoutId id="2147483740" r:id="rId42"/>
    <p:sldLayoutId id="2147483741" r:id="rId43"/>
    <p:sldLayoutId id="2147483742" r:id="rId44"/>
    <p:sldLayoutId id="2147483743" r:id="rId45"/>
    <p:sldLayoutId id="2147483744" r:id="rId46"/>
    <p:sldLayoutId id="2147483745" r:id="rId47"/>
    <p:sldLayoutId id="2147483746" r:id="rId48"/>
    <p:sldLayoutId id="2147483747" r:id="rId49"/>
    <p:sldLayoutId id="2147483748" r:id="rId50"/>
    <p:sldLayoutId id="2147483749" r:id="rId51"/>
    <p:sldLayoutId id="2147483750" r:id="rId52"/>
    <p:sldLayoutId id="2147483751" r:id="rId5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3840">
          <p15:clr>
            <a:srgbClr val="F26B43"/>
          </p15:clr>
        </p15:guide>
        <p15:guide id="2" pos="279">
          <p15:clr>
            <a:srgbClr val="F26B43"/>
          </p15:clr>
        </p15:guide>
        <p15:guide id="3" pos="7401">
          <p15:clr>
            <a:srgbClr val="F26B43"/>
          </p15:clr>
        </p15:guide>
        <p15:guide id="4" pos="3953">
          <p15:clr>
            <a:srgbClr val="F26B43"/>
          </p15:clr>
        </p15:guide>
        <p15:guide id="5" pos="3727">
          <p15:clr>
            <a:srgbClr val="F26B43"/>
          </p15:clr>
        </p15:guide>
        <p15:guide id="6" orient="horz" pos="3888">
          <p15:clr>
            <a:srgbClr val="F26B43"/>
          </p15:clr>
        </p15:guide>
        <p15:guide id="7" pos="2726">
          <p15:clr>
            <a:srgbClr val="F26B43"/>
          </p15:clr>
        </p15:guide>
        <p15:guide id="8" pos="2502">
          <p15:clr>
            <a:srgbClr val="F26B43"/>
          </p15:clr>
        </p15:guide>
        <p15:guide id="9" pos="4952">
          <p15:clr>
            <a:srgbClr val="F26B43"/>
          </p15:clr>
        </p15:guide>
        <p15:guide id="10" pos="5177">
          <p15:clr>
            <a:srgbClr val="F26B43"/>
          </p15:clr>
        </p15:guide>
        <p15:guide id="11" orient="horz" pos="2160">
          <p15:clr>
            <a:srgbClr val="F26B43"/>
          </p15:clr>
        </p15:guide>
        <p15:guide id="12" orient="horz" pos="1325">
          <p15:clr>
            <a:srgbClr val="F26B43"/>
          </p15:clr>
        </p15:guide>
        <p15:guide id="13" orient="horz" pos="1146">
          <p15:clr>
            <a:srgbClr val="F26B43"/>
          </p15:clr>
        </p15:guide>
        <p15:guide id="14" orient="horz" pos="27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0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0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1"/>
          <p:cNvSpPr txBox="1"/>
          <p:nvPr>
            <p:ph type="ctrTitle"/>
          </p:nvPr>
        </p:nvSpPr>
        <p:spPr>
          <a:xfrm>
            <a:off x="442912" y="428625"/>
            <a:ext cx="7418388" cy="242887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Georgia"/>
              <a:buNone/>
            </a:pPr>
            <a:r>
              <a:rPr lang="nl-NL"/>
              <a:t>PE VTO</a:t>
            </a:r>
            <a:br>
              <a:rPr lang="nl-NL"/>
            </a:br>
            <a:r>
              <a:rPr lang="nl-NL" sz="4000"/>
              <a:t>Intragroup financing</a:t>
            </a:r>
            <a:br>
              <a:rPr lang="nl-NL" sz="4000"/>
            </a:br>
            <a:r>
              <a:rPr i="1" lang="nl-NL" sz="4000"/>
              <a:t>Case studies</a:t>
            </a:r>
            <a:endParaRPr sz="4000"/>
          </a:p>
        </p:txBody>
      </p:sp>
      <p:sp>
        <p:nvSpPr>
          <p:cNvPr id="729" name="Google Shape;729;p1"/>
          <p:cNvSpPr txBox="1"/>
          <p:nvPr>
            <p:ph idx="1" type="subTitle"/>
          </p:nvPr>
        </p:nvSpPr>
        <p:spPr>
          <a:xfrm>
            <a:off x="442914" y="3749040"/>
            <a:ext cx="54737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nl-NL"/>
              <a:t>Simon Cornielje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nl-NL"/>
              <a:t>February 2024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2"/>
          <p:cNvSpPr txBox="1"/>
          <p:nvPr>
            <p:ph type="title"/>
          </p:nvPr>
        </p:nvSpPr>
        <p:spPr>
          <a:xfrm>
            <a:off x="442913" y="430514"/>
            <a:ext cx="11306175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</a:pPr>
            <a:r>
              <a:rPr lang="nl-NL"/>
              <a:t>CASE STUDY A	</a:t>
            </a:r>
            <a:endParaRPr/>
          </a:p>
        </p:txBody>
      </p:sp>
      <p:sp>
        <p:nvSpPr>
          <p:cNvPr id="735" name="Google Shape;735;p2"/>
          <p:cNvSpPr txBox="1"/>
          <p:nvPr>
            <p:ph idx="1" type="subTitle"/>
          </p:nvPr>
        </p:nvSpPr>
        <p:spPr>
          <a:xfrm>
            <a:off x="442912" y="933433"/>
            <a:ext cx="11306176" cy="885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nl-NL"/>
              <a:t>SPV earns a mark-up. Assume market interest is 7%. Economic activity? </a:t>
            </a:r>
            <a:endParaRPr/>
          </a:p>
        </p:txBody>
      </p:sp>
      <p:sp>
        <p:nvSpPr>
          <p:cNvPr id="736" name="Google Shape;736;p2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nl-NL" sz="7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26-2-2024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2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fld id="{00000000-1234-1234-1234-123412341234}" type="slidenum">
              <a:rPr b="0" i="0" lang="nl-NL" sz="7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2"/>
          <p:cNvSpPr/>
          <p:nvPr/>
        </p:nvSpPr>
        <p:spPr>
          <a:xfrm>
            <a:off x="3816220" y="3199688"/>
            <a:ext cx="1231641" cy="1171607"/>
          </a:xfrm>
          <a:prstGeom prst="rect">
            <a:avLst/>
          </a:prstGeom>
          <a:solidFill>
            <a:schemeClr val="accent1"/>
          </a:solidFill>
          <a:ln cap="sq" cmpd="sng" w="12700">
            <a:solidFill>
              <a:srgbClr val="97360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nl-NL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MidCo</a:t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nl-NL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(NL)</a:t>
            </a:r>
            <a:endParaRPr/>
          </a:p>
        </p:txBody>
      </p:sp>
      <p:sp>
        <p:nvSpPr>
          <p:cNvPr id="739" name="Google Shape;739;p2"/>
          <p:cNvSpPr/>
          <p:nvPr/>
        </p:nvSpPr>
        <p:spPr>
          <a:xfrm>
            <a:off x="3816219" y="4985982"/>
            <a:ext cx="1231641" cy="1171607"/>
          </a:xfrm>
          <a:prstGeom prst="rect">
            <a:avLst/>
          </a:prstGeom>
          <a:solidFill>
            <a:schemeClr val="accent1"/>
          </a:solidFill>
          <a:ln cap="sq" cmpd="sng" w="12700">
            <a:solidFill>
              <a:srgbClr val="97360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nl-NL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Start Up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nl-NL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(HK)</a:t>
            </a:r>
            <a:endParaRPr/>
          </a:p>
        </p:txBody>
      </p:sp>
      <p:cxnSp>
        <p:nvCxnSpPr>
          <p:cNvPr id="740" name="Google Shape;740;p2"/>
          <p:cNvCxnSpPr/>
          <p:nvPr/>
        </p:nvCxnSpPr>
        <p:spPr>
          <a:xfrm>
            <a:off x="4432039" y="4406333"/>
            <a:ext cx="1" cy="544611"/>
          </a:xfrm>
          <a:prstGeom prst="straightConnector1">
            <a:avLst/>
          </a:prstGeom>
          <a:noFill/>
          <a:ln cap="sq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41" name="Google Shape;741;p2"/>
          <p:cNvCxnSpPr/>
          <p:nvPr/>
        </p:nvCxnSpPr>
        <p:spPr>
          <a:xfrm>
            <a:off x="4450697" y="2662287"/>
            <a:ext cx="1" cy="544611"/>
          </a:xfrm>
          <a:prstGeom prst="straightConnector1">
            <a:avLst/>
          </a:prstGeom>
          <a:noFill/>
          <a:ln cap="sq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42" name="Google Shape;742;p2"/>
          <p:cNvSpPr/>
          <p:nvPr/>
        </p:nvSpPr>
        <p:spPr>
          <a:xfrm>
            <a:off x="1665508" y="3198086"/>
            <a:ext cx="1212980" cy="1171607"/>
          </a:xfrm>
          <a:prstGeom prst="rect">
            <a:avLst/>
          </a:prstGeom>
          <a:solidFill>
            <a:srgbClr val="FFD366"/>
          </a:solidFill>
          <a:ln cap="sq" cmpd="sng" w="12700">
            <a:solidFill>
              <a:srgbClr val="97360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nl-NL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Trust office</a:t>
            </a:r>
            <a:endParaRPr/>
          </a:p>
        </p:txBody>
      </p:sp>
      <p:cxnSp>
        <p:nvCxnSpPr>
          <p:cNvPr id="743" name="Google Shape;743;p2"/>
          <p:cNvCxnSpPr>
            <a:stCxn id="742" idx="3"/>
            <a:endCxn id="738" idx="1"/>
          </p:cNvCxnSpPr>
          <p:nvPr/>
        </p:nvCxnSpPr>
        <p:spPr>
          <a:xfrm>
            <a:off x="2878488" y="3783890"/>
            <a:ext cx="937800" cy="1500"/>
          </a:xfrm>
          <a:prstGeom prst="straightConnector1">
            <a:avLst/>
          </a:prstGeom>
          <a:noFill/>
          <a:ln cap="sq" cmpd="sng" w="127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744" name="Google Shape;744;p2"/>
          <p:cNvCxnSpPr/>
          <p:nvPr/>
        </p:nvCxnSpPr>
        <p:spPr>
          <a:xfrm>
            <a:off x="4721290" y="2626752"/>
            <a:ext cx="0" cy="572936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745" name="Google Shape;745;p2"/>
          <p:cNvCxnSpPr/>
          <p:nvPr/>
        </p:nvCxnSpPr>
        <p:spPr>
          <a:xfrm>
            <a:off x="4721290" y="4371295"/>
            <a:ext cx="0" cy="612989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746" name="Google Shape;746;p2"/>
          <p:cNvSpPr txBox="1"/>
          <p:nvPr/>
        </p:nvSpPr>
        <p:spPr>
          <a:xfrm>
            <a:off x="4842588" y="2728554"/>
            <a:ext cx="27991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nl-NL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Loan USD 20 mln, 10 yrs (4% compound interest)</a:t>
            </a:r>
            <a:endParaRPr/>
          </a:p>
        </p:txBody>
      </p:sp>
      <p:sp>
        <p:nvSpPr>
          <p:cNvPr id="747" name="Google Shape;747;p2"/>
          <p:cNvSpPr/>
          <p:nvPr/>
        </p:nvSpPr>
        <p:spPr>
          <a:xfrm>
            <a:off x="3741576" y="1474237"/>
            <a:ext cx="1455570" cy="1152515"/>
          </a:xfrm>
          <a:prstGeom prst="ellipse">
            <a:avLst/>
          </a:prstGeom>
          <a:solidFill>
            <a:schemeClr val="accent1"/>
          </a:solidFill>
          <a:ln cap="sq" cmpd="sng" w="12700">
            <a:solidFill>
              <a:srgbClr val="97360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nl-NL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PE Fund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nl-NL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(US)</a:t>
            </a:r>
            <a:endParaRPr/>
          </a:p>
        </p:txBody>
      </p:sp>
      <p:sp>
        <p:nvSpPr>
          <p:cNvPr id="748" name="Google Shape;748;p2"/>
          <p:cNvSpPr txBox="1"/>
          <p:nvPr/>
        </p:nvSpPr>
        <p:spPr>
          <a:xfrm>
            <a:off x="4875250" y="4522619"/>
            <a:ext cx="27991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nl-NL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Loan USD 20 mln, 10 yrs (5,5% compound interest)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3"/>
          <p:cNvSpPr txBox="1"/>
          <p:nvPr>
            <p:ph type="title"/>
          </p:nvPr>
        </p:nvSpPr>
        <p:spPr>
          <a:xfrm>
            <a:off x="442913" y="430514"/>
            <a:ext cx="11306175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</a:pPr>
            <a:r>
              <a:rPr lang="nl-NL"/>
              <a:t>CASE STUDY B	</a:t>
            </a:r>
            <a:endParaRPr/>
          </a:p>
        </p:txBody>
      </p:sp>
      <p:sp>
        <p:nvSpPr>
          <p:cNvPr id="754" name="Google Shape;754;p3"/>
          <p:cNvSpPr txBox="1"/>
          <p:nvPr>
            <p:ph idx="1" type="subTitle"/>
          </p:nvPr>
        </p:nvSpPr>
        <p:spPr>
          <a:xfrm>
            <a:off x="442912" y="933433"/>
            <a:ext cx="11306176" cy="885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nl-NL"/>
              <a:t>Do HoldCo and MidCo have a pro rata? Assume market interest is 7%.</a:t>
            </a:r>
            <a:endParaRPr/>
          </a:p>
        </p:txBody>
      </p:sp>
      <p:sp>
        <p:nvSpPr>
          <p:cNvPr id="755" name="Google Shape;755;p3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nl-NL" sz="7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26-2-2024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6" name="Google Shape;756;p3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fld id="{00000000-1234-1234-1234-123412341234}" type="slidenum">
              <a:rPr b="0" i="0" lang="nl-NL" sz="7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3"/>
          <p:cNvSpPr/>
          <p:nvPr/>
        </p:nvSpPr>
        <p:spPr>
          <a:xfrm>
            <a:off x="3816220" y="3199688"/>
            <a:ext cx="1231641" cy="1171607"/>
          </a:xfrm>
          <a:prstGeom prst="rect">
            <a:avLst/>
          </a:prstGeom>
          <a:solidFill>
            <a:schemeClr val="accent1"/>
          </a:solidFill>
          <a:ln cap="sq" cmpd="sng" w="12700">
            <a:solidFill>
              <a:srgbClr val="97360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nl-NL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MidCo</a:t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nl-NL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(NL)</a:t>
            </a:r>
            <a:endParaRPr/>
          </a:p>
        </p:txBody>
      </p:sp>
      <p:sp>
        <p:nvSpPr>
          <p:cNvPr id="758" name="Google Shape;758;p3"/>
          <p:cNvSpPr/>
          <p:nvPr/>
        </p:nvSpPr>
        <p:spPr>
          <a:xfrm>
            <a:off x="3816219" y="4985982"/>
            <a:ext cx="1231641" cy="1171607"/>
          </a:xfrm>
          <a:prstGeom prst="rect">
            <a:avLst/>
          </a:prstGeom>
          <a:solidFill>
            <a:schemeClr val="accent1"/>
          </a:solidFill>
          <a:ln cap="sq" cmpd="sng" w="12700">
            <a:solidFill>
              <a:srgbClr val="97360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nl-NL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Start Up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nl-NL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(DE)</a:t>
            </a:r>
            <a:endParaRPr/>
          </a:p>
        </p:txBody>
      </p:sp>
      <p:cxnSp>
        <p:nvCxnSpPr>
          <p:cNvPr id="759" name="Google Shape;759;p3"/>
          <p:cNvCxnSpPr/>
          <p:nvPr/>
        </p:nvCxnSpPr>
        <p:spPr>
          <a:xfrm>
            <a:off x="4432039" y="4406333"/>
            <a:ext cx="1" cy="544611"/>
          </a:xfrm>
          <a:prstGeom prst="straightConnector1">
            <a:avLst/>
          </a:prstGeom>
          <a:noFill/>
          <a:ln cap="sq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60" name="Google Shape;760;p3"/>
          <p:cNvCxnSpPr/>
          <p:nvPr/>
        </p:nvCxnSpPr>
        <p:spPr>
          <a:xfrm>
            <a:off x="4450697" y="2662287"/>
            <a:ext cx="1" cy="544611"/>
          </a:xfrm>
          <a:prstGeom prst="straightConnector1">
            <a:avLst/>
          </a:prstGeom>
          <a:noFill/>
          <a:ln cap="sq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61" name="Google Shape;761;p3"/>
          <p:cNvSpPr/>
          <p:nvPr/>
        </p:nvSpPr>
        <p:spPr>
          <a:xfrm>
            <a:off x="1665508" y="3198086"/>
            <a:ext cx="1212980" cy="1171607"/>
          </a:xfrm>
          <a:prstGeom prst="rect">
            <a:avLst/>
          </a:prstGeom>
          <a:solidFill>
            <a:srgbClr val="FFD366"/>
          </a:solidFill>
          <a:ln cap="sq" cmpd="sng" w="12700">
            <a:solidFill>
              <a:srgbClr val="97360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nl-NL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3rd party service provider</a:t>
            </a:r>
            <a:endParaRPr/>
          </a:p>
        </p:txBody>
      </p:sp>
      <p:cxnSp>
        <p:nvCxnSpPr>
          <p:cNvPr id="762" name="Google Shape;762;p3"/>
          <p:cNvCxnSpPr>
            <a:stCxn id="761" idx="3"/>
            <a:endCxn id="757" idx="1"/>
          </p:cNvCxnSpPr>
          <p:nvPr/>
        </p:nvCxnSpPr>
        <p:spPr>
          <a:xfrm>
            <a:off x="2878488" y="3783890"/>
            <a:ext cx="937800" cy="1500"/>
          </a:xfrm>
          <a:prstGeom prst="straightConnector1">
            <a:avLst/>
          </a:prstGeom>
          <a:noFill/>
          <a:ln cap="sq" cmpd="sng" w="127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763" name="Google Shape;763;p3"/>
          <p:cNvCxnSpPr/>
          <p:nvPr/>
        </p:nvCxnSpPr>
        <p:spPr>
          <a:xfrm>
            <a:off x="4721290" y="2626752"/>
            <a:ext cx="0" cy="572936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764" name="Google Shape;764;p3"/>
          <p:cNvCxnSpPr/>
          <p:nvPr/>
        </p:nvCxnSpPr>
        <p:spPr>
          <a:xfrm>
            <a:off x="4721290" y="4371295"/>
            <a:ext cx="0" cy="612989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765" name="Google Shape;765;p3"/>
          <p:cNvSpPr txBox="1"/>
          <p:nvPr/>
        </p:nvSpPr>
        <p:spPr>
          <a:xfrm>
            <a:off x="4842588" y="2728554"/>
            <a:ext cx="27991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nl-NL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Loan EUR 2 mln, 10 yrs (3% compound interest)</a:t>
            </a:r>
            <a:endParaRPr/>
          </a:p>
        </p:txBody>
      </p:sp>
      <p:sp>
        <p:nvSpPr>
          <p:cNvPr id="766" name="Google Shape;766;p3"/>
          <p:cNvSpPr txBox="1"/>
          <p:nvPr/>
        </p:nvSpPr>
        <p:spPr>
          <a:xfrm>
            <a:off x="4936796" y="4477147"/>
            <a:ext cx="27991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nl-NL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Loan EUR 2 mln, 10 yrs (3% compound interest)</a:t>
            </a:r>
            <a:endParaRPr/>
          </a:p>
        </p:txBody>
      </p:sp>
      <p:cxnSp>
        <p:nvCxnSpPr>
          <p:cNvPr id="767" name="Google Shape;767;p3"/>
          <p:cNvCxnSpPr/>
          <p:nvPr/>
        </p:nvCxnSpPr>
        <p:spPr>
          <a:xfrm>
            <a:off x="4211337" y="4406333"/>
            <a:ext cx="0" cy="572936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768" name="Google Shape;768;p3"/>
          <p:cNvSpPr/>
          <p:nvPr/>
        </p:nvSpPr>
        <p:spPr>
          <a:xfrm>
            <a:off x="3816218" y="1431560"/>
            <a:ext cx="1231641" cy="1171607"/>
          </a:xfrm>
          <a:prstGeom prst="rect">
            <a:avLst/>
          </a:prstGeom>
          <a:solidFill>
            <a:schemeClr val="accent1"/>
          </a:solidFill>
          <a:ln cap="sq" cmpd="sng" w="12700">
            <a:solidFill>
              <a:srgbClr val="97360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nl-NL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HoldCo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nl-NL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(NL)</a:t>
            </a:r>
            <a:endParaRPr/>
          </a:p>
        </p:txBody>
      </p:sp>
      <p:sp>
        <p:nvSpPr>
          <p:cNvPr id="769" name="Google Shape;769;p3"/>
          <p:cNvSpPr txBox="1"/>
          <p:nvPr/>
        </p:nvSpPr>
        <p:spPr>
          <a:xfrm>
            <a:off x="2248677" y="2675954"/>
            <a:ext cx="27991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nl-NL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Management service 1 mio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nl-NL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 year</a:t>
            </a:r>
            <a:endParaRPr/>
          </a:p>
        </p:txBody>
      </p:sp>
      <p:sp>
        <p:nvSpPr>
          <p:cNvPr id="770" name="Google Shape;770;p3"/>
          <p:cNvSpPr txBox="1"/>
          <p:nvPr/>
        </p:nvSpPr>
        <p:spPr>
          <a:xfrm>
            <a:off x="2137612" y="4500732"/>
            <a:ext cx="27991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nl-NL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Management service 1 mio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nl-NL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 year</a:t>
            </a:r>
            <a:endParaRPr/>
          </a:p>
        </p:txBody>
      </p:sp>
      <p:cxnSp>
        <p:nvCxnSpPr>
          <p:cNvPr id="771" name="Google Shape;771;p3"/>
          <p:cNvCxnSpPr/>
          <p:nvPr/>
        </p:nvCxnSpPr>
        <p:spPr>
          <a:xfrm>
            <a:off x="4211337" y="2648124"/>
            <a:ext cx="0" cy="572936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5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4"/>
          <p:cNvSpPr txBox="1"/>
          <p:nvPr>
            <p:ph type="title"/>
          </p:nvPr>
        </p:nvSpPr>
        <p:spPr>
          <a:xfrm>
            <a:off x="442913" y="430514"/>
            <a:ext cx="11306175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</a:pPr>
            <a:r>
              <a:rPr lang="nl-NL"/>
              <a:t>CASE STUDY C</a:t>
            </a:r>
            <a:endParaRPr/>
          </a:p>
        </p:txBody>
      </p:sp>
      <p:sp>
        <p:nvSpPr>
          <p:cNvPr id="777" name="Google Shape;777;p4"/>
          <p:cNvSpPr txBox="1"/>
          <p:nvPr>
            <p:ph idx="1" type="subTitle"/>
          </p:nvPr>
        </p:nvSpPr>
        <p:spPr>
          <a:xfrm>
            <a:off x="442912" y="933433"/>
            <a:ext cx="11306176" cy="885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nl-NL"/>
              <a:t>H group wants to form a VAT group with A on the basis of H’s financial activity for A.</a:t>
            </a:r>
            <a:endParaRPr/>
          </a:p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778" name="Google Shape;778;p4"/>
          <p:cNvSpPr txBox="1"/>
          <p:nvPr>
            <p:ph idx="3" type="body"/>
          </p:nvPr>
        </p:nvSpPr>
        <p:spPr>
          <a:xfrm>
            <a:off x="4639093" y="1743700"/>
            <a:ext cx="5473699" cy="40687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nl-NL"/>
              <a:t>Consider the following alternative situations: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arenBoth"/>
            </a:pPr>
            <a:r>
              <a:rPr b="0" lang="nl-NL">
                <a:solidFill>
                  <a:schemeClr val="dk1"/>
                </a:solidFill>
              </a:rPr>
              <a:t>H has provided an interest bearing loan to A to finance A’s activities. Compound interest is only payable if A’s profits hit a threshold;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arenBoth"/>
            </a:pPr>
            <a:r>
              <a:rPr b="0" lang="nl-NL">
                <a:solidFill>
                  <a:schemeClr val="dk1"/>
                </a:solidFill>
              </a:rPr>
              <a:t>Re-investing dividends paid by A to H in A against remuneration of interest;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arenBoth"/>
            </a:pPr>
            <a:r>
              <a:rPr b="0" lang="nl-NL">
                <a:solidFill>
                  <a:schemeClr val="dk1"/>
                </a:solidFill>
              </a:rPr>
              <a:t>Interest is due on current account balance (</a:t>
            </a:r>
            <a:r>
              <a:rPr b="0" i="1" lang="nl-NL">
                <a:solidFill>
                  <a:schemeClr val="dk1"/>
                </a:solidFill>
              </a:rPr>
              <a:t>rekening-courant</a:t>
            </a:r>
            <a:r>
              <a:rPr b="0" lang="nl-NL">
                <a:solidFill>
                  <a:schemeClr val="dk1"/>
                </a:solidFill>
              </a:rPr>
              <a:t>);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arenBoth"/>
            </a:pPr>
            <a:r>
              <a:rPr b="0" lang="nl-NL">
                <a:solidFill>
                  <a:schemeClr val="dk1"/>
                </a:solidFill>
              </a:rPr>
              <a:t>Interest is due as a result of notional cash pooling activity by H.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228600" lvl="0" marL="3429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779" name="Google Shape;779;p4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nl-NL" sz="7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26-2-2024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4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fld id="{00000000-1234-1234-1234-123412341234}" type="slidenum">
              <a:rPr b="0" i="0" lang="nl-NL" sz="7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Google Shape;781;p4"/>
          <p:cNvSpPr/>
          <p:nvPr/>
        </p:nvSpPr>
        <p:spPr>
          <a:xfrm>
            <a:off x="1688123" y="2654910"/>
            <a:ext cx="975946" cy="9671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0" i="0" lang="nl-NL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endParaRPr/>
          </a:p>
        </p:txBody>
      </p:sp>
      <p:sp>
        <p:nvSpPr>
          <p:cNvPr id="782" name="Google Shape;782;p4"/>
          <p:cNvSpPr/>
          <p:nvPr/>
        </p:nvSpPr>
        <p:spPr>
          <a:xfrm>
            <a:off x="1688123" y="4457699"/>
            <a:ext cx="975946" cy="9671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0" i="0" lang="nl-NL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cxnSp>
        <p:nvCxnSpPr>
          <p:cNvPr id="783" name="Google Shape;783;p4"/>
          <p:cNvCxnSpPr>
            <a:stCxn id="781" idx="2"/>
            <a:endCxn id="782" idx="0"/>
          </p:cNvCxnSpPr>
          <p:nvPr/>
        </p:nvCxnSpPr>
        <p:spPr>
          <a:xfrm>
            <a:off x="2176096" y="3622063"/>
            <a:ext cx="0" cy="835500"/>
          </a:xfrm>
          <a:prstGeom prst="straightConnector1">
            <a:avLst/>
          </a:prstGeom>
          <a:noFill/>
          <a:ln cap="sq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Money with solid fill" id="784" name="Google Shape;784;p4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36170" y="3778081"/>
            <a:ext cx="504281" cy="5042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85" name="Google Shape;785;p4"/>
          <p:cNvCxnSpPr/>
          <p:nvPr/>
        </p:nvCxnSpPr>
        <p:spPr>
          <a:xfrm>
            <a:off x="1843793" y="3622063"/>
            <a:ext cx="0" cy="835636"/>
          </a:xfrm>
          <a:prstGeom prst="straightConnector1">
            <a:avLst/>
          </a:prstGeom>
          <a:noFill/>
          <a:ln cap="sq" cmpd="sng" w="25400">
            <a:solidFill>
              <a:srgbClr val="4EB523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786" name="Google Shape;786;p4"/>
          <p:cNvCxnSpPr/>
          <p:nvPr/>
        </p:nvCxnSpPr>
        <p:spPr>
          <a:xfrm>
            <a:off x="2473692" y="3612438"/>
            <a:ext cx="0" cy="835636"/>
          </a:xfrm>
          <a:prstGeom prst="straightConnector1">
            <a:avLst/>
          </a:prstGeom>
          <a:noFill/>
          <a:ln cap="sq" cmpd="sng" w="25400">
            <a:solidFill>
              <a:srgbClr val="FF0000"/>
            </a:solidFill>
            <a:prstDash val="solid"/>
            <a:round/>
            <a:headEnd len="med" w="med" type="triangle"/>
            <a:tailEnd len="sm" w="sm" type="none"/>
          </a:ln>
        </p:spPr>
      </p:cxnSp>
      <p:sp>
        <p:nvSpPr>
          <p:cNvPr id="787" name="Google Shape;787;p4"/>
          <p:cNvSpPr txBox="1"/>
          <p:nvPr/>
        </p:nvSpPr>
        <p:spPr>
          <a:xfrm>
            <a:off x="2600879" y="3876367"/>
            <a:ext cx="41023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nl-NL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5"/>
          <p:cNvSpPr txBox="1"/>
          <p:nvPr>
            <p:ph type="title"/>
          </p:nvPr>
        </p:nvSpPr>
        <p:spPr>
          <a:xfrm>
            <a:off x="442913" y="430514"/>
            <a:ext cx="11306175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</a:pPr>
            <a:r>
              <a:rPr lang="nl-NL"/>
              <a:t>CASE STUDY D</a:t>
            </a:r>
            <a:endParaRPr/>
          </a:p>
        </p:txBody>
      </p:sp>
      <p:sp>
        <p:nvSpPr>
          <p:cNvPr id="793" name="Google Shape;793;p5"/>
          <p:cNvSpPr txBox="1"/>
          <p:nvPr>
            <p:ph idx="1" type="subTitle"/>
          </p:nvPr>
        </p:nvSpPr>
        <p:spPr>
          <a:xfrm>
            <a:off x="442912" y="933433"/>
            <a:ext cx="11306176" cy="8858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nl-NL"/>
              <a:t>H puts excess cash (from dividends) on a deposit account with a bank. Does H have a pro rata?</a:t>
            </a:r>
            <a:endParaRPr/>
          </a:p>
        </p:txBody>
      </p:sp>
      <p:pic>
        <p:nvPicPr>
          <p:cNvPr descr="Money with solid fill" id="794" name="Google Shape;794;p5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34162" y="2603599"/>
            <a:ext cx="504281" cy="504281"/>
          </a:xfrm>
          <a:prstGeom prst="rect">
            <a:avLst/>
          </a:prstGeom>
          <a:noFill/>
          <a:ln>
            <a:noFill/>
          </a:ln>
        </p:spPr>
      </p:pic>
      <p:sp>
        <p:nvSpPr>
          <p:cNvPr id="795" name="Google Shape;795;p5"/>
          <p:cNvSpPr txBox="1"/>
          <p:nvPr>
            <p:ph idx="10" type="dt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nl-NL" sz="7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26-2-2024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6" name="Google Shape;796;p5"/>
          <p:cNvSpPr txBox="1"/>
          <p:nvPr>
            <p:ph idx="12" type="sldNum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fld id="{00000000-1234-1234-1234-123412341234}" type="slidenum">
              <a:rPr b="0" i="0" lang="nl-NL" sz="7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7" name="Google Shape;797;p5"/>
          <p:cNvSpPr/>
          <p:nvPr/>
        </p:nvSpPr>
        <p:spPr>
          <a:xfrm>
            <a:off x="1688123" y="2672862"/>
            <a:ext cx="975946" cy="9671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0" i="0" lang="nl-NL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endParaRPr/>
          </a:p>
        </p:txBody>
      </p:sp>
      <p:sp>
        <p:nvSpPr>
          <p:cNvPr id="798" name="Google Shape;798;p5"/>
          <p:cNvSpPr/>
          <p:nvPr/>
        </p:nvSpPr>
        <p:spPr>
          <a:xfrm>
            <a:off x="1688123" y="4457699"/>
            <a:ext cx="975946" cy="9671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0" i="0" lang="nl-NL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cxnSp>
        <p:nvCxnSpPr>
          <p:cNvPr id="799" name="Google Shape;799;p5"/>
          <p:cNvCxnSpPr>
            <a:stCxn id="797" idx="2"/>
            <a:endCxn id="798" idx="0"/>
          </p:cNvCxnSpPr>
          <p:nvPr/>
        </p:nvCxnSpPr>
        <p:spPr>
          <a:xfrm>
            <a:off x="2176096" y="3640015"/>
            <a:ext cx="0" cy="817800"/>
          </a:xfrm>
          <a:prstGeom prst="straightConnector1">
            <a:avLst/>
          </a:prstGeom>
          <a:noFill/>
          <a:ln cap="sq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00" name="Google Shape;800;p5"/>
          <p:cNvCxnSpPr/>
          <p:nvPr/>
        </p:nvCxnSpPr>
        <p:spPr>
          <a:xfrm>
            <a:off x="2426677" y="3640015"/>
            <a:ext cx="0" cy="817684"/>
          </a:xfrm>
          <a:prstGeom prst="straightConnector1">
            <a:avLst/>
          </a:prstGeom>
          <a:noFill/>
          <a:ln cap="sq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801" name="Google Shape;801;p5"/>
          <p:cNvSpPr txBox="1"/>
          <p:nvPr/>
        </p:nvSpPr>
        <p:spPr>
          <a:xfrm>
            <a:off x="2664069" y="2103437"/>
            <a:ext cx="5473700" cy="40687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D04A0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p5"/>
          <p:cNvSpPr/>
          <p:nvPr/>
        </p:nvSpPr>
        <p:spPr>
          <a:xfrm>
            <a:off x="3909279" y="2672861"/>
            <a:ext cx="975946" cy="9671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0" i="0" lang="nl-NL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Bank</a:t>
            </a:r>
            <a:endParaRPr/>
          </a:p>
        </p:txBody>
      </p:sp>
      <p:sp>
        <p:nvSpPr>
          <p:cNvPr id="803" name="Google Shape;803;p5"/>
          <p:cNvSpPr txBox="1"/>
          <p:nvPr/>
        </p:nvSpPr>
        <p:spPr>
          <a:xfrm>
            <a:off x="557701" y="3818024"/>
            <a:ext cx="186238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nl-NL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Management service against consideration</a:t>
            </a:r>
            <a:endParaRPr/>
          </a:p>
        </p:txBody>
      </p:sp>
      <p:cxnSp>
        <p:nvCxnSpPr>
          <p:cNvPr id="804" name="Google Shape;804;p5"/>
          <p:cNvCxnSpPr>
            <a:endCxn id="802" idx="1"/>
          </p:cNvCxnSpPr>
          <p:nvPr/>
        </p:nvCxnSpPr>
        <p:spPr>
          <a:xfrm>
            <a:off x="2663979" y="3156438"/>
            <a:ext cx="1245300" cy="0"/>
          </a:xfrm>
          <a:prstGeom prst="straightConnector1">
            <a:avLst/>
          </a:prstGeom>
          <a:noFill/>
          <a:ln cap="sq" cmpd="sng" w="25400">
            <a:solidFill>
              <a:srgbClr val="4EB523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805" name="Google Shape;805;p5"/>
          <p:cNvCxnSpPr/>
          <p:nvPr/>
        </p:nvCxnSpPr>
        <p:spPr>
          <a:xfrm>
            <a:off x="2664069" y="3339317"/>
            <a:ext cx="1245210" cy="0"/>
          </a:xfrm>
          <a:prstGeom prst="straightConnector1">
            <a:avLst/>
          </a:prstGeom>
          <a:noFill/>
          <a:ln cap="sq" cmpd="sng" w="25400">
            <a:solidFill>
              <a:srgbClr val="FF0000"/>
            </a:solidFill>
            <a:prstDash val="solid"/>
            <a:round/>
            <a:headEnd len="med" w="med" type="triangle"/>
            <a:tailEnd len="sm" w="sm" type="none"/>
          </a:ln>
        </p:spPr>
      </p:cxnSp>
      <p:sp>
        <p:nvSpPr>
          <p:cNvPr id="806" name="Google Shape;806;p5"/>
          <p:cNvSpPr txBox="1"/>
          <p:nvPr/>
        </p:nvSpPr>
        <p:spPr>
          <a:xfrm>
            <a:off x="3197508" y="3436843"/>
            <a:ext cx="41023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nl-NL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PwC">
  <a:themeElements>
    <a:clrScheme name="PwC Colors">
      <a:dk1>
        <a:srgbClr val="000000"/>
      </a:dk1>
      <a:lt1>
        <a:srgbClr val="FFFFFF"/>
      </a:lt1>
      <a:dk2>
        <a:srgbClr val="7D7D7D"/>
      </a:dk2>
      <a:lt2>
        <a:srgbClr val="DEDEDE"/>
      </a:lt2>
      <a:accent1>
        <a:srgbClr val="D04A02"/>
      </a:accent1>
      <a:accent2>
        <a:srgbClr val="FFB600"/>
      </a:accent2>
      <a:accent3>
        <a:srgbClr val="E0301E"/>
      </a:accent3>
      <a:accent4>
        <a:srgbClr val="EB8C00"/>
      </a:accent4>
      <a:accent5>
        <a:srgbClr val="DB536A"/>
      </a:accent5>
      <a:accent6>
        <a:srgbClr val="464646"/>
      </a:accent6>
      <a:hlink>
        <a:srgbClr val="D04A02"/>
      </a:hlink>
      <a:folHlink>
        <a:srgbClr val="DB536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PwC">
  <a:themeElements>
    <a:clrScheme name="PwC Colors">
      <a:dk1>
        <a:srgbClr val="000000"/>
      </a:dk1>
      <a:lt1>
        <a:srgbClr val="FFFFFF"/>
      </a:lt1>
      <a:dk2>
        <a:srgbClr val="7D7D7D"/>
      </a:dk2>
      <a:lt2>
        <a:srgbClr val="DEDEDE"/>
      </a:lt2>
      <a:accent1>
        <a:srgbClr val="D04A02"/>
      </a:accent1>
      <a:accent2>
        <a:srgbClr val="FFB600"/>
      </a:accent2>
      <a:accent3>
        <a:srgbClr val="E0301E"/>
      </a:accent3>
      <a:accent4>
        <a:srgbClr val="EB8C00"/>
      </a:accent4>
      <a:accent5>
        <a:srgbClr val="DB536A"/>
      </a:accent5>
      <a:accent6>
        <a:srgbClr val="464646"/>
      </a:accent6>
      <a:hlink>
        <a:srgbClr val="D04A02"/>
      </a:hlink>
      <a:folHlink>
        <a:srgbClr val="DB536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2024-02-26T14:04:17Z</dcterms:created>
  <dc:creator>Cornielje, S.B. (Simon)</dc:creator>
</cp:coreProperties>
</file>